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7" r:id="rId1"/>
  </p:sldMasterIdLst>
  <p:notesMasterIdLst>
    <p:notesMasterId r:id="rId22"/>
  </p:notesMasterIdLst>
  <p:sldIdLst>
    <p:sldId id="256" r:id="rId2"/>
    <p:sldId id="316" r:id="rId3"/>
    <p:sldId id="260" r:id="rId4"/>
    <p:sldId id="333" r:id="rId5"/>
    <p:sldId id="257" r:id="rId6"/>
    <p:sldId id="315" r:id="rId7"/>
    <p:sldId id="261" r:id="rId8"/>
    <p:sldId id="318" r:id="rId9"/>
    <p:sldId id="317" r:id="rId10"/>
    <p:sldId id="285" r:id="rId11"/>
    <p:sldId id="319" r:id="rId12"/>
    <p:sldId id="320" r:id="rId13"/>
    <p:sldId id="321" r:id="rId14"/>
    <p:sldId id="322" r:id="rId15"/>
    <p:sldId id="323" r:id="rId16"/>
    <p:sldId id="331" r:id="rId17"/>
    <p:sldId id="300" r:id="rId18"/>
    <p:sldId id="332" r:id="rId19"/>
    <p:sldId id="324" r:id="rId20"/>
    <p:sldId id="314" r:id="rId21"/>
  </p:sldIdLst>
  <p:sldSz cx="21336000" cy="1066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Saira ExtraCondensed" panose="020B0604020202020204" charset="0"/>
      <p:regular r:id="rId29"/>
    </p:embeddedFont>
    <p:embeddedFont>
      <p:font typeface="Tahoma" panose="020B0604030504040204" pitchFamily="34" charset="0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3C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23" y="27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BEE71-C4D8-45C8-9AAC-589318FFE43F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1143000"/>
            <a:ext cx="61722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3D370E-D8CB-4388-AFA2-77E141531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39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370E-D8CB-4388-AFA2-77E141531AC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613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370E-D8CB-4388-AFA2-77E141531A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85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370E-D8CB-4388-AFA2-77E141531AC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701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370E-D8CB-4388-AFA2-77E141531AC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487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370E-D8CB-4388-AFA2-77E141531AC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209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C03D8-F299-4450-9D9C-B002761BE7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1745898"/>
            <a:ext cx="16002000" cy="3714044"/>
          </a:xfrm>
        </p:spPr>
        <p:txBody>
          <a:bodyPr anchor="b"/>
          <a:lstStyle>
            <a:lvl1pPr algn="ctr">
              <a:defRPr sz="933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223B66-BBD6-4B21-91E5-B96D7E6A2E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0" y="5603170"/>
            <a:ext cx="16002000" cy="2575630"/>
          </a:xfrm>
        </p:spPr>
        <p:txBody>
          <a:bodyPr/>
          <a:lstStyle>
            <a:lvl1pPr marL="0" indent="0" algn="ctr">
              <a:buNone/>
              <a:defRPr sz="3733"/>
            </a:lvl1pPr>
            <a:lvl2pPr marL="711220" indent="0" algn="ctr">
              <a:buNone/>
              <a:defRPr sz="3111"/>
            </a:lvl2pPr>
            <a:lvl3pPr marL="1422441" indent="0" algn="ctr">
              <a:buNone/>
              <a:defRPr sz="2800"/>
            </a:lvl3pPr>
            <a:lvl4pPr marL="2133661" indent="0" algn="ctr">
              <a:buNone/>
              <a:defRPr sz="2489"/>
            </a:lvl4pPr>
            <a:lvl5pPr marL="2844881" indent="0" algn="ctr">
              <a:buNone/>
              <a:defRPr sz="2489"/>
            </a:lvl5pPr>
            <a:lvl6pPr marL="3556102" indent="0" algn="ctr">
              <a:buNone/>
              <a:defRPr sz="2489"/>
            </a:lvl6pPr>
            <a:lvl7pPr marL="4267322" indent="0" algn="ctr">
              <a:buNone/>
              <a:defRPr sz="2489"/>
            </a:lvl7pPr>
            <a:lvl8pPr marL="4978542" indent="0" algn="ctr">
              <a:buNone/>
              <a:defRPr sz="2489"/>
            </a:lvl8pPr>
            <a:lvl9pPr marL="5689763" indent="0" algn="ctr">
              <a:buNone/>
              <a:defRPr sz="2489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28518-1067-4966-9C0D-C71B86463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F5DD6-796B-4CDF-BA3D-F6F312E7A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B7652-B4AB-463C-AFFA-4CA11FA5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824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46926-C63D-40A4-875B-A24D9B0BA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D0D525-9AA0-43C0-8588-921C2ADD25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1A330-4BAA-4B42-840E-18BB625B7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06C92-6AA4-4049-85DB-1EDBFAFF0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A14FD-0BFA-44F2-83D9-64E8A8D6F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96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D239AD-3D45-46F7-A734-CA4DEC06CA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5268575" y="567972"/>
            <a:ext cx="4600575" cy="90406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083C89-C334-4622-B434-64376A18F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66850" y="567972"/>
            <a:ext cx="13535025" cy="90406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24734-5C1D-419A-AEBA-7DBE31074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79BC1-2FE8-40D5-982A-BBA784441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81372-C3B0-4F9F-8AD0-D61F511BC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012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558D6-DA4C-4A3D-AC2C-3EDEFA91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A6390-0CEA-4590-9D82-020014C28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932842-33FB-47EB-A783-303F82B96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E1981-A0FE-47A3-840C-6158DC0F7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A5ACA-A718-4FC8-AFBF-729921835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1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38F23-CA81-44A8-99D1-F4A6292EA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738" y="2659593"/>
            <a:ext cx="18402300" cy="4437591"/>
          </a:xfrm>
        </p:spPr>
        <p:txBody>
          <a:bodyPr anchor="b"/>
          <a:lstStyle>
            <a:lvl1pPr>
              <a:defRPr sz="933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2F38DA-F5C2-44D4-B78F-FBBAF9EBC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5738" y="7139166"/>
            <a:ext cx="18402300" cy="2333624"/>
          </a:xfrm>
        </p:spPr>
        <p:txBody>
          <a:bodyPr/>
          <a:lstStyle>
            <a:lvl1pPr marL="0" indent="0">
              <a:buNone/>
              <a:defRPr sz="3733">
                <a:solidFill>
                  <a:schemeClr val="tx1">
                    <a:tint val="75000"/>
                  </a:schemeClr>
                </a:solidFill>
              </a:defRPr>
            </a:lvl1pPr>
            <a:lvl2pPr marL="711220" indent="0">
              <a:buNone/>
              <a:defRPr sz="3111">
                <a:solidFill>
                  <a:schemeClr val="tx1">
                    <a:tint val="75000"/>
                  </a:schemeClr>
                </a:solidFill>
              </a:defRPr>
            </a:lvl2pPr>
            <a:lvl3pPr marL="1422441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3pPr>
            <a:lvl4pPr marL="21336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28448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3556102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267322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4978542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5689763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7475A-5CFE-4ACE-8DDF-DA0BBF412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8D02E-509B-4B67-9389-6C2969AA2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E4E4B-8D5C-4B12-84EF-C8479F867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001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C9536-4A68-413C-B2B8-779E450B1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350A6-464F-41E7-B88C-BE70E4C9D6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66850" y="2839861"/>
            <a:ext cx="9067800" cy="6768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0C9E95-3716-4551-933D-0406FF03B2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01350" y="2839861"/>
            <a:ext cx="9067800" cy="6768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9D6BE4-7C51-4721-8D60-550D01EBE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F8FE4-52B2-4A11-933A-FA83CE1F3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E9C35D-47F4-483C-A178-5CB5AE777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06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16E37-837A-4026-82EE-08156B4DE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629" y="567973"/>
            <a:ext cx="18402300" cy="20619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2BEF8-0714-4E72-88B3-2F2D6C2CE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9630" y="2615142"/>
            <a:ext cx="9026127" cy="1281641"/>
          </a:xfrm>
        </p:spPr>
        <p:txBody>
          <a:bodyPr anchor="b"/>
          <a:lstStyle>
            <a:lvl1pPr marL="0" indent="0">
              <a:buNone/>
              <a:defRPr sz="3733" b="1"/>
            </a:lvl1pPr>
            <a:lvl2pPr marL="711220" indent="0">
              <a:buNone/>
              <a:defRPr sz="3111" b="1"/>
            </a:lvl2pPr>
            <a:lvl3pPr marL="1422441" indent="0">
              <a:buNone/>
              <a:defRPr sz="2800" b="1"/>
            </a:lvl3pPr>
            <a:lvl4pPr marL="2133661" indent="0">
              <a:buNone/>
              <a:defRPr sz="2489" b="1"/>
            </a:lvl4pPr>
            <a:lvl5pPr marL="2844881" indent="0">
              <a:buNone/>
              <a:defRPr sz="2489" b="1"/>
            </a:lvl5pPr>
            <a:lvl6pPr marL="3556102" indent="0">
              <a:buNone/>
              <a:defRPr sz="2489" b="1"/>
            </a:lvl6pPr>
            <a:lvl7pPr marL="4267322" indent="0">
              <a:buNone/>
              <a:defRPr sz="2489" b="1"/>
            </a:lvl7pPr>
            <a:lvl8pPr marL="4978542" indent="0">
              <a:buNone/>
              <a:defRPr sz="2489" b="1"/>
            </a:lvl8pPr>
            <a:lvl9pPr marL="5689763" indent="0">
              <a:buNone/>
              <a:defRPr sz="248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C81DEC-DCA6-4EAE-B833-F384CCF07F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69630" y="3896784"/>
            <a:ext cx="9026127" cy="57315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0FDB1F-9CA6-4CC7-AE2D-A4A57BB68F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801350" y="2615142"/>
            <a:ext cx="9070579" cy="1281641"/>
          </a:xfrm>
        </p:spPr>
        <p:txBody>
          <a:bodyPr anchor="b"/>
          <a:lstStyle>
            <a:lvl1pPr marL="0" indent="0">
              <a:buNone/>
              <a:defRPr sz="3733" b="1"/>
            </a:lvl1pPr>
            <a:lvl2pPr marL="711220" indent="0">
              <a:buNone/>
              <a:defRPr sz="3111" b="1"/>
            </a:lvl2pPr>
            <a:lvl3pPr marL="1422441" indent="0">
              <a:buNone/>
              <a:defRPr sz="2800" b="1"/>
            </a:lvl3pPr>
            <a:lvl4pPr marL="2133661" indent="0">
              <a:buNone/>
              <a:defRPr sz="2489" b="1"/>
            </a:lvl4pPr>
            <a:lvl5pPr marL="2844881" indent="0">
              <a:buNone/>
              <a:defRPr sz="2489" b="1"/>
            </a:lvl5pPr>
            <a:lvl6pPr marL="3556102" indent="0">
              <a:buNone/>
              <a:defRPr sz="2489" b="1"/>
            </a:lvl6pPr>
            <a:lvl7pPr marL="4267322" indent="0">
              <a:buNone/>
              <a:defRPr sz="2489" b="1"/>
            </a:lvl7pPr>
            <a:lvl8pPr marL="4978542" indent="0">
              <a:buNone/>
              <a:defRPr sz="2489" b="1"/>
            </a:lvl8pPr>
            <a:lvl9pPr marL="5689763" indent="0">
              <a:buNone/>
              <a:defRPr sz="248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7B52E5-FE67-491A-B4E9-478D7EC963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801350" y="3896784"/>
            <a:ext cx="9070579" cy="57315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6B6394-CE1E-48F8-B742-533910AE0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F2BD3A-B458-4BEA-9082-9CF47F3E8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5BC78F-E070-4322-9691-E69AAA318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59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03945-00D2-4D40-8CD4-BB1C44EB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64D5D5-BD4E-420F-A1E8-8A67E34AB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A4A6D8-58DB-407F-89C9-029F5E1DB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526CD7-1348-49A2-B0A5-09F975284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610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ECD21A-0BDF-458E-8946-E4D9E6BE9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566AF5-37BF-44FB-B086-A7695ED94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63D980-69AA-40A9-8129-8D5418692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12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F2488-88B2-4661-A7A2-4E3E8D2AA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630" y="711200"/>
            <a:ext cx="6881415" cy="2489200"/>
          </a:xfrm>
        </p:spPr>
        <p:txBody>
          <a:bodyPr anchor="b"/>
          <a:lstStyle>
            <a:lvl1pPr>
              <a:defRPr sz="497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59868-12F4-4A22-8D17-1576BF0E6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0579" y="1535995"/>
            <a:ext cx="10801350" cy="7581194"/>
          </a:xfrm>
        </p:spPr>
        <p:txBody>
          <a:bodyPr/>
          <a:lstStyle>
            <a:lvl1pPr>
              <a:defRPr sz="4978"/>
            </a:lvl1pPr>
            <a:lvl2pPr>
              <a:defRPr sz="4356"/>
            </a:lvl2pPr>
            <a:lvl3pPr>
              <a:defRPr sz="3733"/>
            </a:lvl3pPr>
            <a:lvl4pPr>
              <a:defRPr sz="3111"/>
            </a:lvl4pPr>
            <a:lvl5pPr>
              <a:defRPr sz="3111"/>
            </a:lvl5pPr>
            <a:lvl6pPr>
              <a:defRPr sz="3111"/>
            </a:lvl6pPr>
            <a:lvl7pPr>
              <a:defRPr sz="3111"/>
            </a:lvl7pPr>
            <a:lvl8pPr>
              <a:defRPr sz="3111"/>
            </a:lvl8pPr>
            <a:lvl9pPr>
              <a:defRPr sz="311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3B6418-CF0B-4C7A-8EC6-9FF4BAA68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69630" y="3200400"/>
            <a:ext cx="6881415" cy="5929137"/>
          </a:xfrm>
        </p:spPr>
        <p:txBody>
          <a:bodyPr/>
          <a:lstStyle>
            <a:lvl1pPr marL="0" indent="0">
              <a:buNone/>
              <a:defRPr sz="2489"/>
            </a:lvl1pPr>
            <a:lvl2pPr marL="711220" indent="0">
              <a:buNone/>
              <a:defRPr sz="2178"/>
            </a:lvl2pPr>
            <a:lvl3pPr marL="1422441" indent="0">
              <a:buNone/>
              <a:defRPr sz="1867"/>
            </a:lvl3pPr>
            <a:lvl4pPr marL="2133661" indent="0">
              <a:buNone/>
              <a:defRPr sz="1556"/>
            </a:lvl4pPr>
            <a:lvl5pPr marL="2844881" indent="0">
              <a:buNone/>
              <a:defRPr sz="1556"/>
            </a:lvl5pPr>
            <a:lvl6pPr marL="3556102" indent="0">
              <a:buNone/>
              <a:defRPr sz="1556"/>
            </a:lvl6pPr>
            <a:lvl7pPr marL="4267322" indent="0">
              <a:buNone/>
              <a:defRPr sz="1556"/>
            </a:lvl7pPr>
            <a:lvl8pPr marL="4978542" indent="0">
              <a:buNone/>
              <a:defRPr sz="1556"/>
            </a:lvl8pPr>
            <a:lvl9pPr marL="5689763" indent="0">
              <a:buNone/>
              <a:defRPr sz="155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300732-6FEB-4712-A02F-DB564C3F1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E705D4-E252-4793-A1AA-D1104F86F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313F69-5681-4270-B1AA-3E99EE1C1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1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16743-0E83-416D-9978-B84AEF716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630" y="711200"/>
            <a:ext cx="6881415" cy="2489200"/>
          </a:xfrm>
        </p:spPr>
        <p:txBody>
          <a:bodyPr anchor="b"/>
          <a:lstStyle>
            <a:lvl1pPr>
              <a:defRPr sz="497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96D3B9-6E2B-449D-B4AD-1942EB68B4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070579" y="1535995"/>
            <a:ext cx="10801350" cy="7581194"/>
          </a:xfrm>
        </p:spPr>
        <p:txBody>
          <a:bodyPr/>
          <a:lstStyle>
            <a:lvl1pPr marL="0" indent="0">
              <a:buNone/>
              <a:defRPr sz="4978"/>
            </a:lvl1pPr>
            <a:lvl2pPr marL="711220" indent="0">
              <a:buNone/>
              <a:defRPr sz="4356"/>
            </a:lvl2pPr>
            <a:lvl3pPr marL="1422441" indent="0">
              <a:buNone/>
              <a:defRPr sz="3733"/>
            </a:lvl3pPr>
            <a:lvl4pPr marL="2133661" indent="0">
              <a:buNone/>
              <a:defRPr sz="3111"/>
            </a:lvl4pPr>
            <a:lvl5pPr marL="2844881" indent="0">
              <a:buNone/>
              <a:defRPr sz="3111"/>
            </a:lvl5pPr>
            <a:lvl6pPr marL="3556102" indent="0">
              <a:buNone/>
              <a:defRPr sz="3111"/>
            </a:lvl6pPr>
            <a:lvl7pPr marL="4267322" indent="0">
              <a:buNone/>
              <a:defRPr sz="3111"/>
            </a:lvl7pPr>
            <a:lvl8pPr marL="4978542" indent="0">
              <a:buNone/>
              <a:defRPr sz="3111"/>
            </a:lvl8pPr>
            <a:lvl9pPr marL="5689763" indent="0">
              <a:buNone/>
              <a:defRPr sz="3111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534E9-0B3D-4DC2-99AA-B49830C91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69630" y="3200400"/>
            <a:ext cx="6881415" cy="5929137"/>
          </a:xfrm>
        </p:spPr>
        <p:txBody>
          <a:bodyPr/>
          <a:lstStyle>
            <a:lvl1pPr marL="0" indent="0">
              <a:buNone/>
              <a:defRPr sz="2489"/>
            </a:lvl1pPr>
            <a:lvl2pPr marL="711220" indent="0">
              <a:buNone/>
              <a:defRPr sz="2178"/>
            </a:lvl2pPr>
            <a:lvl3pPr marL="1422441" indent="0">
              <a:buNone/>
              <a:defRPr sz="1867"/>
            </a:lvl3pPr>
            <a:lvl4pPr marL="2133661" indent="0">
              <a:buNone/>
              <a:defRPr sz="1556"/>
            </a:lvl4pPr>
            <a:lvl5pPr marL="2844881" indent="0">
              <a:buNone/>
              <a:defRPr sz="1556"/>
            </a:lvl5pPr>
            <a:lvl6pPr marL="3556102" indent="0">
              <a:buNone/>
              <a:defRPr sz="1556"/>
            </a:lvl6pPr>
            <a:lvl7pPr marL="4267322" indent="0">
              <a:buNone/>
              <a:defRPr sz="1556"/>
            </a:lvl7pPr>
            <a:lvl8pPr marL="4978542" indent="0">
              <a:buNone/>
              <a:defRPr sz="1556"/>
            </a:lvl8pPr>
            <a:lvl9pPr marL="5689763" indent="0">
              <a:buNone/>
              <a:defRPr sz="155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6A9F38-A931-4D84-8F11-5FD8F0247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2F5F0-5727-45AF-82E4-A801A6DED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20538D-F178-4520-8C4E-791FE5F2A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701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0C518C-81AD-4B01-BC78-FE23FB4A4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6850" y="567973"/>
            <a:ext cx="18402300" cy="20619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FC950B-F81C-4876-9AD9-605F8893E4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6850" y="2839861"/>
            <a:ext cx="18402300" cy="67687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D8B74B-EE33-4A4D-B488-AF64ADF527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6850" y="9887656"/>
            <a:ext cx="4800600" cy="5679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DE15E-3794-4086-AB1F-A040302476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67550" y="9887656"/>
            <a:ext cx="7200900" cy="5679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A7A27-A35C-4A64-A0E7-1D19D95458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068550" y="9887656"/>
            <a:ext cx="4800600" cy="5679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21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1422441" rtl="0" eaLnBrk="1" latinLnBrk="0" hangingPunct="1">
        <a:lnSpc>
          <a:spcPct val="90000"/>
        </a:lnSpc>
        <a:spcBef>
          <a:spcPct val="0"/>
        </a:spcBef>
        <a:buNone/>
        <a:defRPr sz="684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5610" indent="-355610" algn="l" defTabSz="1422441" rtl="0" eaLnBrk="1" latinLnBrk="0" hangingPunct="1">
        <a:lnSpc>
          <a:spcPct val="90000"/>
        </a:lnSpc>
        <a:spcBef>
          <a:spcPts val="1556"/>
        </a:spcBef>
        <a:buFont typeface="Arial" panose="020B0604020202020204" pitchFamily="34" charset="0"/>
        <a:buChar char="•"/>
        <a:defRPr sz="4356" kern="1200">
          <a:solidFill>
            <a:schemeClr val="tx1"/>
          </a:solidFill>
          <a:latin typeface="+mn-lt"/>
          <a:ea typeface="+mn-ea"/>
          <a:cs typeface="+mn-cs"/>
        </a:defRPr>
      </a:lvl1pPr>
      <a:lvl2pPr marL="1066830" indent="-355610" algn="l" defTabSz="1422441" rtl="0" eaLnBrk="1" latinLnBrk="0" hangingPunct="1">
        <a:lnSpc>
          <a:spcPct val="90000"/>
        </a:lnSpc>
        <a:spcBef>
          <a:spcPts val="778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778051" indent="-355610" algn="l" defTabSz="1422441" rtl="0" eaLnBrk="1" latinLnBrk="0" hangingPunct="1">
        <a:lnSpc>
          <a:spcPct val="90000"/>
        </a:lnSpc>
        <a:spcBef>
          <a:spcPts val="778"/>
        </a:spcBef>
        <a:buFont typeface="Arial" panose="020B0604020202020204" pitchFamily="34" charset="0"/>
        <a:buChar char="•"/>
        <a:defRPr sz="3111" kern="1200">
          <a:solidFill>
            <a:schemeClr val="tx1"/>
          </a:solidFill>
          <a:latin typeface="+mn-lt"/>
          <a:ea typeface="+mn-ea"/>
          <a:cs typeface="+mn-cs"/>
        </a:defRPr>
      </a:lvl3pPr>
      <a:lvl4pPr marL="2489271" indent="-355610" algn="l" defTabSz="1422441" rtl="0" eaLnBrk="1" latinLnBrk="0" hangingPunct="1">
        <a:lnSpc>
          <a:spcPct val="90000"/>
        </a:lnSpc>
        <a:spcBef>
          <a:spcPts val="778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200491" indent="-355610" algn="l" defTabSz="1422441" rtl="0" eaLnBrk="1" latinLnBrk="0" hangingPunct="1">
        <a:lnSpc>
          <a:spcPct val="90000"/>
        </a:lnSpc>
        <a:spcBef>
          <a:spcPts val="778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3911712" indent="-355610" algn="l" defTabSz="1422441" rtl="0" eaLnBrk="1" latinLnBrk="0" hangingPunct="1">
        <a:lnSpc>
          <a:spcPct val="90000"/>
        </a:lnSpc>
        <a:spcBef>
          <a:spcPts val="778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622932" indent="-355610" algn="l" defTabSz="1422441" rtl="0" eaLnBrk="1" latinLnBrk="0" hangingPunct="1">
        <a:lnSpc>
          <a:spcPct val="90000"/>
        </a:lnSpc>
        <a:spcBef>
          <a:spcPts val="778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5334152" indent="-355610" algn="l" defTabSz="1422441" rtl="0" eaLnBrk="1" latinLnBrk="0" hangingPunct="1">
        <a:lnSpc>
          <a:spcPct val="90000"/>
        </a:lnSpc>
        <a:spcBef>
          <a:spcPts val="778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6045373" indent="-355610" algn="l" defTabSz="1422441" rtl="0" eaLnBrk="1" latinLnBrk="0" hangingPunct="1">
        <a:lnSpc>
          <a:spcPct val="90000"/>
        </a:lnSpc>
        <a:spcBef>
          <a:spcPts val="778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2441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11220" algn="l" defTabSz="1422441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422441" algn="l" defTabSz="1422441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61" algn="l" defTabSz="1422441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844881" algn="l" defTabSz="1422441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3556102" algn="l" defTabSz="1422441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67322" algn="l" defTabSz="1422441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978542" algn="l" defTabSz="1422441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689763" algn="l" defTabSz="1422441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5.jpe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8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3.jpe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svg"/><Relationship Id="rId10" Type="http://schemas.openxmlformats.org/officeDocument/2006/relationships/image" Target="../media/image8.svg"/><Relationship Id="rId4" Type="http://schemas.openxmlformats.org/officeDocument/2006/relationships/image" Target="../media/image18.pn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E457D5E-E177-45CB-B3FE-4A1D9D6A7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0"/>
            <a:ext cx="15621000" cy="8555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491F93-5AE3-4EBE-A8B9-3A6C021D4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424" y="8573106"/>
            <a:ext cx="6753352" cy="17518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21336000" cy="10668000"/>
          </a:xfrm>
          <a:custGeom>
            <a:avLst/>
            <a:gdLst/>
            <a:ahLst/>
            <a:cxnLst/>
            <a:rect l="l" t="t" r="r" b="b"/>
            <a:pathLst>
              <a:path w="21336000" h="10668000">
                <a:moveTo>
                  <a:pt x="0" y="0"/>
                </a:moveTo>
                <a:lnTo>
                  <a:pt x="21336000" y="0"/>
                </a:lnTo>
                <a:lnTo>
                  <a:pt x="21336000" y="10668000"/>
                </a:lnTo>
                <a:lnTo>
                  <a:pt x="0" y="1066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3" t="-6472" r="-173" b="-647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18960789">
            <a:off x="14851139" y="8241986"/>
            <a:ext cx="8262739" cy="1637332"/>
          </a:xfrm>
          <a:custGeom>
            <a:avLst/>
            <a:gdLst/>
            <a:ahLst/>
            <a:cxnLst/>
            <a:rect l="l" t="t" r="r" b="b"/>
            <a:pathLst>
              <a:path w="13679975" h="4565692">
                <a:moveTo>
                  <a:pt x="0" y="0"/>
                </a:moveTo>
                <a:lnTo>
                  <a:pt x="13679975" y="0"/>
                </a:lnTo>
                <a:lnTo>
                  <a:pt x="13679975" y="4565692"/>
                </a:lnTo>
                <a:lnTo>
                  <a:pt x="0" y="45656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FAA1A0-A266-40DF-93FF-0DD42F642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12" y="960758"/>
            <a:ext cx="9553303" cy="87464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15C03D-A0CB-4C8D-AF2C-7DA10F6B7306}"/>
              </a:ext>
            </a:extLst>
          </p:cNvPr>
          <p:cNvSpPr txBox="1"/>
          <p:nvPr/>
        </p:nvSpPr>
        <p:spPr>
          <a:xfrm>
            <a:off x="10996387" y="1929183"/>
            <a:ext cx="15505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ZAANSE SCHANS                  THE HAGUE</a:t>
            </a:r>
          </a:p>
        </p:txBody>
      </p:sp>
      <p:pic>
        <p:nvPicPr>
          <p:cNvPr id="10" name="Graphic 9" descr="Line arrow: Straight with solid fill">
            <a:extLst>
              <a:ext uri="{FF2B5EF4-FFF2-40B4-BE49-F238E27FC236}">
                <a16:creationId xmlns:a16="http://schemas.microsoft.com/office/drawing/2014/main" id="{B331236F-AD07-4DCA-8378-82609BF8B5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363224">
            <a:off x="12020568" y="1329698"/>
            <a:ext cx="1904658" cy="6493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F18E86-DFAB-472F-8E79-1B7D4FD778BE}"/>
              </a:ext>
            </a:extLst>
          </p:cNvPr>
          <p:cNvSpPr txBox="1"/>
          <p:nvPr/>
        </p:nvSpPr>
        <p:spPr>
          <a:xfrm rot="19968992">
            <a:off x="11711947" y="1109109"/>
            <a:ext cx="17488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~20 km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E7D118-7D08-4ABF-8F3A-A30CA2569CBE}"/>
              </a:ext>
            </a:extLst>
          </p:cNvPr>
          <p:cNvSpPr txBox="1"/>
          <p:nvPr/>
        </p:nvSpPr>
        <p:spPr>
          <a:xfrm>
            <a:off x="11543735" y="3211309"/>
            <a:ext cx="8610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i="1" dirty="0" err="1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Trải</a:t>
            </a:r>
            <a:r>
              <a:rPr lang="en-US" sz="4000" b="1" i="1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4000" b="1" i="1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4000" b="1" i="1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thuyền</a:t>
            </a:r>
            <a:r>
              <a:rPr lang="en-US" sz="4000" b="1" i="1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4000" b="1" i="1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kênh</a:t>
            </a:r>
            <a:r>
              <a:rPr lang="en-US" sz="4000" b="1" i="1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đào</a:t>
            </a:r>
            <a:endParaRPr lang="en-US" sz="4000" b="1" i="1" dirty="0">
              <a:solidFill>
                <a:srgbClr val="BF3C0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i="1" dirty="0" err="1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Dạo</a:t>
            </a:r>
            <a:r>
              <a:rPr lang="en-US" sz="4000" b="1" i="1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sz="4000" b="1" i="1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4000" b="1" i="1" dirty="0" err="1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quảng</a:t>
            </a:r>
            <a:r>
              <a:rPr lang="en-US" sz="4000" b="1" i="1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4000" b="1" i="1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i="1" dirty="0" err="1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Ghé</a:t>
            </a:r>
            <a:r>
              <a:rPr lang="en-US" sz="4000" b="1" i="1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thăm</a:t>
            </a:r>
            <a:r>
              <a:rPr lang="en-US" sz="4000" b="1" i="1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4000" b="1" i="1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tàng</a:t>
            </a:r>
            <a:r>
              <a:rPr lang="en-US" sz="4000" b="1" i="1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Van Gogh</a:t>
            </a:r>
          </a:p>
        </p:txBody>
      </p:sp>
      <p:pic>
        <p:nvPicPr>
          <p:cNvPr id="6146" name="Picture 2" descr="Top những trải nghiệm du lịch Amsterdam thú vị nhất">
            <a:extLst>
              <a:ext uri="{FF2B5EF4-FFF2-40B4-BE49-F238E27FC236}">
                <a16:creationId xmlns:a16="http://schemas.microsoft.com/office/drawing/2014/main" id="{3171A894-5B60-4094-AA7B-B0F5A7B39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4242" y="5334000"/>
            <a:ext cx="6667500" cy="44481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930D489-7D89-4D3F-A671-AF6DAC1F015D}"/>
              </a:ext>
            </a:extLst>
          </p:cNvPr>
          <p:cNvSpPr txBox="1"/>
          <p:nvPr/>
        </p:nvSpPr>
        <p:spPr>
          <a:xfrm>
            <a:off x="13578117" y="494351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AMSTERDAM</a:t>
            </a:r>
          </a:p>
        </p:txBody>
      </p:sp>
      <p:pic>
        <p:nvPicPr>
          <p:cNvPr id="17" name="Graphic 16" descr="Line arrow: Straight with solid fill">
            <a:extLst>
              <a:ext uri="{FF2B5EF4-FFF2-40B4-BE49-F238E27FC236}">
                <a16:creationId xmlns:a16="http://schemas.microsoft.com/office/drawing/2014/main" id="{A8CB4280-AA9F-40F8-ABA4-7274E89E3A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1992308">
            <a:off x="17010048" y="1050386"/>
            <a:ext cx="1904658" cy="6493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F2B520-D287-43CD-B5F3-ACF61EB68D0C}"/>
              </a:ext>
            </a:extLst>
          </p:cNvPr>
          <p:cNvSpPr txBox="1"/>
          <p:nvPr/>
        </p:nvSpPr>
        <p:spPr>
          <a:xfrm rot="1289613">
            <a:off x="17290406" y="844453"/>
            <a:ext cx="171942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~65 km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063" y="13063"/>
            <a:ext cx="21336000" cy="10668000"/>
          </a:xfrm>
          <a:custGeom>
            <a:avLst/>
            <a:gdLst/>
            <a:ahLst/>
            <a:cxnLst/>
            <a:rect l="l" t="t" r="r" b="b"/>
            <a:pathLst>
              <a:path w="21336000" h="10668000">
                <a:moveTo>
                  <a:pt x="0" y="0"/>
                </a:moveTo>
                <a:lnTo>
                  <a:pt x="21336000" y="0"/>
                </a:lnTo>
                <a:lnTo>
                  <a:pt x="21336000" y="10668000"/>
                </a:lnTo>
                <a:lnTo>
                  <a:pt x="0" y="1066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3" t="-6472" r="-173" b="-6472"/>
            </a:stretch>
          </a:blipFill>
        </p:spPr>
      </p:sp>
      <p:sp>
        <p:nvSpPr>
          <p:cNvPr id="3" name="Freeform 3"/>
          <p:cNvSpPr/>
          <p:nvPr/>
        </p:nvSpPr>
        <p:spPr>
          <a:xfrm rot="18960789">
            <a:off x="14851139" y="8241986"/>
            <a:ext cx="8262739" cy="1637332"/>
          </a:xfrm>
          <a:custGeom>
            <a:avLst/>
            <a:gdLst/>
            <a:ahLst/>
            <a:cxnLst/>
            <a:rect l="l" t="t" r="r" b="b"/>
            <a:pathLst>
              <a:path w="13679975" h="4565692">
                <a:moveTo>
                  <a:pt x="0" y="0"/>
                </a:moveTo>
                <a:lnTo>
                  <a:pt x="13679975" y="0"/>
                </a:lnTo>
                <a:lnTo>
                  <a:pt x="13679975" y="4565692"/>
                </a:lnTo>
                <a:lnTo>
                  <a:pt x="0" y="45656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15C03D-A0CB-4C8D-AF2C-7DA10F6B7306}"/>
              </a:ext>
            </a:extLst>
          </p:cNvPr>
          <p:cNvSpPr txBox="1"/>
          <p:nvPr/>
        </p:nvSpPr>
        <p:spPr>
          <a:xfrm>
            <a:off x="5063671" y="1273445"/>
            <a:ext cx="155056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HAGUE                  GIETHOORN</a:t>
            </a:r>
          </a:p>
        </p:txBody>
      </p:sp>
      <p:pic>
        <p:nvPicPr>
          <p:cNvPr id="10" name="Graphic 9" descr="Line arrow: Straight with solid fill">
            <a:extLst>
              <a:ext uri="{FF2B5EF4-FFF2-40B4-BE49-F238E27FC236}">
                <a16:creationId xmlns:a16="http://schemas.microsoft.com/office/drawing/2014/main" id="{B331236F-AD07-4DCA-8378-82609BF8B5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9245658" y="1333180"/>
            <a:ext cx="2369006" cy="649381"/>
          </a:xfrm>
          <a:prstGeom prst="rect">
            <a:avLst/>
          </a:prstGeom>
        </p:spPr>
      </p:pic>
      <p:pic>
        <p:nvPicPr>
          <p:cNvPr id="17" name="Graphic 16" descr="Line arrow: Straight with solid fill">
            <a:extLst>
              <a:ext uri="{FF2B5EF4-FFF2-40B4-BE49-F238E27FC236}">
                <a16:creationId xmlns:a16="http://schemas.microsoft.com/office/drawing/2014/main" id="{A8CB4280-AA9F-40F8-ABA4-7274E89E3A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45658" y="1586191"/>
            <a:ext cx="2286206" cy="649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4C3A03-EC59-4606-93F6-AFB7BA087B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961" y="2694167"/>
            <a:ext cx="11137703" cy="729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940893-290C-49E5-BA85-AC12ACAD9C41}"/>
              </a:ext>
            </a:extLst>
          </p:cNvPr>
          <p:cNvSpPr txBox="1"/>
          <p:nvPr/>
        </p:nvSpPr>
        <p:spPr>
          <a:xfrm>
            <a:off x="9448800" y="1273445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A84730-414E-461E-AB43-E853D8BE75DC}"/>
              </a:ext>
            </a:extLst>
          </p:cNvPr>
          <p:cNvSpPr txBox="1"/>
          <p:nvPr/>
        </p:nvSpPr>
        <p:spPr>
          <a:xfrm>
            <a:off x="9282208" y="882920"/>
            <a:ext cx="2369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~175KM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F5CE4F-FB32-4535-90BD-66FA13FBA8A4}"/>
              </a:ext>
            </a:extLst>
          </p:cNvPr>
          <p:cNvSpPr txBox="1"/>
          <p:nvPr/>
        </p:nvSpPr>
        <p:spPr>
          <a:xfrm>
            <a:off x="12420600" y="2809760"/>
            <a:ext cx="8148682" cy="670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u="sng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TRẢI NGHIỆM TẠI GIETHOORN</a:t>
            </a:r>
          </a:p>
          <a:p>
            <a:pPr algn="just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i="0" dirty="0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Không có đường bộ</a:t>
            </a:r>
            <a:r>
              <a:rPr lang="en-US" sz="3200" b="1" i="0" dirty="0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0" dirty="0" err="1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3200" b="1" i="0" dirty="0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0" dirty="0" err="1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3200" b="1" i="0" dirty="0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0" dirty="0" err="1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3200" b="1" i="0" dirty="0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0" dirty="0" err="1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3200" b="1" i="0" dirty="0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0" dirty="0" err="1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3200" b="1" i="0" dirty="0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0" dirty="0" err="1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200" b="1" i="0" dirty="0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0" dirty="0" err="1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200" b="1" i="0" dirty="0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0" dirty="0" err="1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kênh</a:t>
            </a:r>
            <a:r>
              <a:rPr lang="en-US" sz="3200" b="1" i="0" dirty="0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0" dirty="0" err="1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b="1" i="0" dirty="0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0" dirty="0" err="1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3200" b="1" i="0" dirty="0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170 </a:t>
            </a:r>
            <a:r>
              <a:rPr lang="en-US" sz="3200" b="1" i="0" dirty="0" err="1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sz="3200" b="1" i="0" dirty="0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0" dirty="0" err="1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endParaRPr lang="en-US" sz="3200" b="1" i="0" dirty="0">
              <a:solidFill>
                <a:srgbClr val="BF3C07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i="0" dirty="0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Du lịch bằng thuyền</a:t>
            </a:r>
            <a:r>
              <a:rPr lang="en-US" sz="3200" b="1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0" dirty="0" err="1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3200" b="1" i="0" dirty="0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0" dirty="0" err="1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tận</a:t>
            </a:r>
            <a:r>
              <a:rPr lang="en-US" sz="3200" b="1" i="0" dirty="0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0" dirty="0" err="1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hưởng</a:t>
            </a:r>
            <a:r>
              <a:rPr lang="en-US" sz="3200" b="1" i="0" dirty="0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0" dirty="0" err="1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vẻ</a:t>
            </a:r>
            <a:r>
              <a:rPr lang="en-US" sz="3200" b="1" i="0" dirty="0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0" dirty="0" err="1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đẹp</a:t>
            </a:r>
            <a:r>
              <a:rPr lang="en-US" sz="3200" b="1" i="0" dirty="0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0" dirty="0" err="1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b="1" i="0" dirty="0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0" dirty="0" err="1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en-US" sz="3200" b="1" i="0" dirty="0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0" dirty="0" err="1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200" b="1" i="0" dirty="0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0" dirty="0" err="1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thiên</a:t>
            </a:r>
            <a:r>
              <a:rPr lang="en-US" sz="3200" b="1" i="0" dirty="0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0" dirty="0" err="1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nhiên</a:t>
            </a:r>
            <a:r>
              <a:rPr lang="en-US" sz="3200" b="1" i="0" dirty="0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0" dirty="0" err="1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3200" b="1" i="0" dirty="0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0" dirty="0" err="1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3200" b="1" i="0" dirty="0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0" dirty="0" err="1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khám</a:t>
            </a:r>
            <a:r>
              <a:rPr lang="en-US" sz="3200" b="1" i="0" dirty="0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0" dirty="0" err="1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phá</a:t>
            </a:r>
            <a:r>
              <a:rPr lang="en-US" sz="3200" b="1" i="0" dirty="0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0" dirty="0" err="1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mê</a:t>
            </a:r>
            <a:r>
              <a:rPr lang="en-US" sz="3200" b="1" i="0" dirty="0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0" dirty="0" err="1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3200" b="1" i="0" dirty="0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0" dirty="0" err="1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b="1" i="0" dirty="0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0" dirty="0" err="1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ngôi</a:t>
            </a:r>
            <a:r>
              <a:rPr lang="en-US" sz="3200" b="1" i="0" dirty="0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0" dirty="0" err="1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làng</a:t>
            </a:r>
            <a:endParaRPr lang="en-US" sz="3200" b="0" i="0" dirty="0">
              <a:solidFill>
                <a:srgbClr val="BF3C07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0" dirty="0" err="1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Khám</a:t>
            </a:r>
            <a:r>
              <a:rPr lang="en-US" sz="3200" b="1" i="0" dirty="0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0" dirty="0" err="1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phá</a:t>
            </a:r>
            <a:r>
              <a:rPr lang="en-US" sz="3200" b="1" i="0" dirty="0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0" dirty="0" err="1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ẩm</a:t>
            </a:r>
            <a:r>
              <a:rPr lang="en-US" sz="3200" b="1" i="0" dirty="0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0" dirty="0" err="1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200" b="1" i="0" dirty="0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0" dirty="0" err="1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sz="3200" b="1" i="0" dirty="0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0" dirty="0" err="1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3200" b="1" i="0" dirty="0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0" dirty="0" err="1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3200" b="1" i="0" dirty="0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pancake hay </a:t>
            </a:r>
            <a:r>
              <a:rPr lang="en-US" sz="3200" b="1" i="0" dirty="0" err="1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3200" b="1" i="0" dirty="0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0" dirty="0" err="1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món</a:t>
            </a:r>
            <a:r>
              <a:rPr lang="en-US" sz="3200" b="1" i="0" dirty="0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0" dirty="0" err="1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3200" b="1" i="0" dirty="0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0" dirty="0" err="1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3200" b="1" i="0" dirty="0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0" dirty="0" err="1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3200" b="1" i="0" dirty="0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0" dirty="0" err="1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3200" b="1" i="0" dirty="0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0" dirty="0" err="1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3200" b="1" i="0" dirty="0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0" dirty="0" err="1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tươi</a:t>
            </a:r>
            <a:r>
              <a:rPr lang="en-US" sz="3200" b="1" i="0" dirty="0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 algn="just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0" dirty="0" err="1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Tận</a:t>
            </a:r>
            <a:r>
              <a:rPr lang="en-US" sz="3200" b="1" i="0" dirty="0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0" dirty="0" err="1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hưởng</a:t>
            </a:r>
            <a:r>
              <a:rPr lang="en-US" sz="3200" b="1" i="0" dirty="0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0" dirty="0" err="1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3200" b="1" i="0" dirty="0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0" dirty="0" err="1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lang="en-US" sz="3200" b="1" i="0" dirty="0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0" dirty="0" err="1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200" b="1" i="0" dirty="0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0" dirty="0" err="1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lành</a:t>
            </a:r>
            <a:r>
              <a:rPr lang="en-US" sz="3200" b="1" i="0" dirty="0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0" dirty="0" err="1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b="1" i="0" dirty="0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0" dirty="0" err="1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yên</a:t>
            </a:r>
            <a:r>
              <a:rPr lang="en-US" sz="3200" b="1" i="0" dirty="0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0" dirty="0" err="1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sz="3200" b="1" i="0" dirty="0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0" dirty="0" err="1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3200" b="1" i="0" dirty="0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0" dirty="0" err="1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3200" b="1" i="0" dirty="0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0" dirty="0" err="1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dạo</a:t>
            </a:r>
            <a:r>
              <a:rPr lang="en-US" sz="3200" b="1" i="0" dirty="0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0" dirty="0" err="1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quanh</a:t>
            </a:r>
            <a:r>
              <a:rPr lang="en-US" sz="3200" b="1" i="0" dirty="0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0" dirty="0" err="1">
                <a:solidFill>
                  <a:srgbClr val="BF3C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làng</a:t>
            </a:r>
            <a:endParaRPr lang="en-US" sz="3200" b="1" i="0" dirty="0">
              <a:solidFill>
                <a:srgbClr val="BF3C07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/>
            <a:endParaRPr lang="vi-VN" sz="3200" b="0" i="0" dirty="0">
              <a:solidFill>
                <a:srgbClr val="000000"/>
              </a:solidFill>
              <a:effectLst/>
              <a:latin typeface="Darker Grotesque"/>
            </a:endParaRPr>
          </a:p>
        </p:txBody>
      </p:sp>
    </p:spTree>
    <p:extLst>
      <p:ext uri="{BB962C8B-B14F-4D97-AF65-F5344CB8AC3E}">
        <p14:creationId xmlns:p14="http://schemas.microsoft.com/office/powerpoint/2010/main" val="2543947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FD6680-8501-4FAD-9502-38041C4E5A2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41366" y="0"/>
            <a:ext cx="21336000" cy="1066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F57E05-B49A-41C7-89BB-5F40AACF38B1}"/>
              </a:ext>
            </a:extLst>
          </p:cNvPr>
          <p:cNvSpPr txBox="1"/>
          <p:nvPr/>
        </p:nvSpPr>
        <p:spPr>
          <a:xfrm>
            <a:off x="1524000" y="376087"/>
            <a:ext cx="18973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HAGUE                    BRUSSELS               PARIS</a:t>
            </a:r>
          </a:p>
        </p:txBody>
      </p:sp>
      <p:pic>
        <p:nvPicPr>
          <p:cNvPr id="7" name="Graphic 6" descr="Line arrow: Straight with solid fill">
            <a:extLst>
              <a:ext uri="{FF2B5EF4-FFF2-40B4-BE49-F238E27FC236}">
                <a16:creationId xmlns:a16="http://schemas.microsoft.com/office/drawing/2014/main" id="{CA12CCFE-8B92-441E-BB74-EB27B8A00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896915" y="956963"/>
            <a:ext cx="2286206" cy="6493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264C2A-8076-498C-B2CE-73E307089E96}"/>
              </a:ext>
            </a:extLst>
          </p:cNvPr>
          <p:cNvSpPr txBox="1"/>
          <p:nvPr/>
        </p:nvSpPr>
        <p:spPr>
          <a:xfrm>
            <a:off x="6896915" y="471267"/>
            <a:ext cx="2369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~185 KM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B3F91B-D3F7-4049-A7ED-DFC48277D916}"/>
              </a:ext>
            </a:extLst>
          </p:cNvPr>
          <p:cNvSpPr txBox="1"/>
          <p:nvPr/>
        </p:nvSpPr>
        <p:spPr>
          <a:xfrm>
            <a:off x="14018417" y="529976"/>
            <a:ext cx="2369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~320 KM</a:t>
            </a:r>
          </a:p>
        </p:txBody>
      </p:sp>
      <p:pic>
        <p:nvPicPr>
          <p:cNvPr id="10" name="Graphic 9" descr="Line arrow: Straight with solid fill">
            <a:extLst>
              <a:ext uri="{FF2B5EF4-FFF2-40B4-BE49-F238E27FC236}">
                <a16:creationId xmlns:a16="http://schemas.microsoft.com/office/drawing/2014/main" id="{A6899AAD-6749-457B-9FD9-DA55C3D94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14004944" y="951717"/>
            <a:ext cx="2286206" cy="649381"/>
          </a:xfrm>
          <a:prstGeom prst="rect">
            <a:avLst/>
          </a:prstGeom>
        </p:spPr>
      </p:pic>
      <p:pic>
        <p:nvPicPr>
          <p:cNvPr id="7172" name="Picture 4" descr="Visit Atomium, Brussels">
            <a:extLst>
              <a:ext uri="{FF2B5EF4-FFF2-40B4-BE49-F238E27FC236}">
                <a16:creationId xmlns:a16="http://schemas.microsoft.com/office/drawing/2014/main" id="{DB770E10-DFD8-4F60-9337-10EB565FD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828" y="2487679"/>
            <a:ext cx="5485372" cy="355990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ED1585-8738-4FC5-812F-2E3A63668536}"/>
              </a:ext>
            </a:extLst>
          </p:cNvPr>
          <p:cNvSpPr txBox="1"/>
          <p:nvPr/>
        </p:nvSpPr>
        <p:spPr>
          <a:xfrm>
            <a:off x="1203614" y="6280516"/>
            <a:ext cx="51054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tinh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sắt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ATOMIUM –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Brussels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chụp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7" name="Graphic 16" descr="Bus with solid fill">
            <a:extLst>
              <a:ext uri="{FF2B5EF4-FFF2-40B4-BE49-F238E27FC236}">
                <a16:creationId xmlns:a16="http://schemas.microsoft.com/office/drawing/2014/main" id="{EB041928-414C-4512-93A0-BA13D97FAA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6915" y="4208370"/>
            <a:ext cx="1199620" cy="1095150"/>
          </a:xfrm>
          <a:prstGeom prst="rect">
            <a:avLst/>
          </a:prstGeom>
        </p:spPr>
      </p:pic>
      <p:pic>
        <p:nvPicPr>
          <p:cNvPr id="7176" name="Picture 8" descr="Ghé thăm các cung điện nơi các vị vua ...">
            <a:extLst>
              <a:ext uri="{FF2B5EF4-FFF2-40B4-BE49-F238E27FC236}">
                <a16:creationId xmlns:a16="http://schemas.microsoft.com/office/drawing/2014/main" id="{B2D22257-5CCD-4937-90A3-D95E06A0C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250" y="3911657"/>
            <a:ext cx="5564694" cy="33383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3819B9A-E58E-4A2C-890D-A4678F0F4678}"/>
              </a:ext>
            </a:extLst>
          </p:cNvPr>
          <p:cNvSpPr txBox="1"/>
          <p:nvPr/>
        </p:nvSpPr>
        <p:spPr>
          <a:xfrm>
            <a:off x="8002709" y="7491741"/>
            <a:ext cx="510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chụp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7184" name="Picture 16" descr="IconExperience » G-Collection » Hotel Icon">
            <a:extLst>
              <a:ext uri="{FF2B5EF4-FFF2-40B4-BE49-F238E27FC236}">
                <a16:creationId xmlns:a16="http://schemas.microsoft.com/office/drawing/2014/main" id="{21473618-6A35-437C-B864-E283842C6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5245" y="4755945"/>
            <a:ext cx="3215986" cy="321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Graphic 23" descr="Bus with solid fill">
            <a:extLst>
              <a:ext uri="{FF2B5EF4-FFF2-40B4-BE49-F238E27FC236}">
                <a16:creationId xmlns:a16="http://schemas.microsoft.com/office/drawing/2014/main" id="{134131EC-0DF9-47DC-94AD-9A441DC3AF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89300" y="5377626"/>
            <a:ext cx="1199620" cy="109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768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8741D-5C45-4430-99C6-ABF9104104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5" b="7856"/>
          <a:stretch/>
        </p:blipFill>
        <p:spPr>
          <a:xfrm>
            <a:off x="58784" y="1143000"/>
            <a:ext cx="21344709" cy="952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7AA789-FF0C-4C54-86E0-C4A04E71F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1523999"/>
            <a:ext cx="7315200" cy="19812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D60390-2481-4E97-B153-98C3A83B9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1344708" cy="15342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BE6E04-0DE9-431E-A055-A333BE6DF8DB}"/>
              </a:ext>
            </a:extLst>
          </p:cNvPr>
          <p:cNvSpPr txBox="1"/>
          <p:nvPr/>
        </p:nvSpPr>
        <p:spPr>
          <a:xfrm>
            <a:off x="11895908" y="476661"/>
            <a:ext cx="937259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Tháp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Effiel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 </a:t>
            </a:r>
            <a:r>
              <a:rPr lang="en-US" sz="4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thuyền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sông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Seine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Quảng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Concorde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lộ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Champs </a:t>
            </a:r>
            <a:r>
              <a:rPr lang="en-US" sz="4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Elyssees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Khải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Arc de </a:t>
            </a:r>
            <a:r>
              <a:rPr lang="en-US" sz="4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Triophe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tàng</a:t>
            </a:r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Lourve</a:t>
            </a:r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40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sz="40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631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21336000" cy="10668000"/>
          </a:xfrm>
          <a:custGeom>
            <a:avLst/>
            <a:gdLst/>
            <a:ahLst/>
            <a:cxnLst/>
            <a:rect l="l" t="t" r="r" b="b"/>
            <a:pathLst>
              <a:path w="21336000" h="10668000">
                <a:moveTo>
                  <a:pt x="0" y="0"/>
                </a:moveTo>
                <a:lnTo>
                  <a:pt x="21336000" y="0"/>
                </a:lnTo>
                <a:lnTo>
                  <a:pt x="21336000" y="10668000"/>
                </a:lnTo>
                <a:lnTo>
                  <a:pt x="0" y="1066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3" t="-6472" r="-173" b="-6472"/>
            </a:stretch>
          </a:blipFill>
        </p:spPr>
      </p:sp>
      <p:sp>
        <p:nvSpPr>
          <p:cNvPr id="3" name="Freeform 3"/>
          <p:cNvSpPr/>
          <p:nvPr/>
        </p:nvSpPr>
        <p:spPr>
          <a:xfrm rot="12959426">
            <a:off x="14423247" y="1278442"/>
            <a:ext cx="9250925" cy="2113858"/>
          </a:xfrm>
          <a:custGeom>
            <a:avLst/>
            <a:gdLst/>
            <a:ahLst/>
            <a:cxnLst/>
            <a:rect l="l" t="t" r="r" b="b"/>
            <a:pathLst>
              <a:path w="13679975" h="4565692">
                <a:moveTo>
                  <a:pt x="0" y="0"/>
                </a:moveTo>
                <a:lnTo>
                  <a:pt x="13679975" y="0"/>
                </a:lnTo>
                <a:lnTo>
                  <a:pt x="13679975" y="4565692"/>
                </a:lnTo>
                <a:lnTo>
                  <a:pt x="0" y="45656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409302">
            <a:off x="-2583740" y="6921274"/>
            <a:ext cx="11420573" cy="3174448"/>
          </a:xfrm>
          <a:custGeom>
            <a:avLst/>
            <a:gdLst/>
            <a:ahLst/>
            <a:cxnLst/>
            <a:rect l="l" t="t" r="r" b="b"/>
            <a:pathLst>
              <a:path w="14383723" h="4800568">
                <a:moveTo>
                  <a:pt x="0" y="0"/>
                </a:moveTo>
                <a:lnTo>
                  <a:pt x="14383723" y="0"/>
                </a:lnTo>
                <a:lnTo>
                  <a:pt x="14383723" y="4800568"/>
                </a:lnTo>
                <a:lnTo>
                  <a:pt x="0" y="48005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060506" y="681433"/>
            <a:ext cx="10008293" cy="8002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12"/>
              </a:lnSpc>
            </a:pPr>
            <a:r>
              <a:rPr lang="en-US" sz="4866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 GIÁ DỊCH VỤ VÉ MÁY BAY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70543" y="2056879"/>
            <a:ext cx="19507200" cy="6729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just">
              <a:lnSpc>
                <a:spcPts val="7639"/>
              </a:lnSpc>
              <a:buFontTx/>
              <a:buChar char="-"/>
            </a:pP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Vietnam Airlines</a:t>
            </a:r>
          </a:p>
          <a:p>
            <a:pPr marL="571500" indent="-571500" algn="just">
              <a:lnSpc>
                <a:spcPts val="7639"/>
              </a:lnSpc>
              <a:buFontTx/>
              <a:buChar char="-"/>
            </a:pP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Khởi</a:t>
            </a: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</a:t>
            </a: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: </a:t>
            </a: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35 </a:t>
            </a: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triệu</a:t>
            </a: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endParaRPr lang="en-US" sz="5000" b="1" dirty="0">
              <a:solidFill>
                <a:srgbClr val="0A4A6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just">
              <a:lnSpc>
                <a:spcPts val="7639"/>
              </a:lnSpc>
              <a:buFontTx/>
              <a:buChar char="-"/>
            </a:pP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Khởi</a:t>
            </a: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HCM    : </a:t>
            </a: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32 </a:t>
            </a: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triệu</a:t>
            </a: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endParaRPr lang="en-US" sz="5000" b="1" dirty="0">
              <a:solidFill>
                <a:srgbClr val="0A4A6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just">
              <a:lnSpc>
                <a:spcPts val="7639"/>
              </a:lnSpc>
              <a:buFontTx/>
              <a:buChar char="-"/>
            </a:pP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ý:</a:t>
            </a:r>
          </a:p>
          <a:p>
            <a:pPr marL="571500" indent="-571500" algn="just">
              <a:lnSpc>
                <a:spcPts val="7639"/>
              </a:lnSpc>
              <a:buFontTx/>
              <a:buChar char="-"/>
            </a:pP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Vé</a:t>
            </a: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vòng</a:t>
            </a: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48 </a:t>
            </a: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tiếng</a:t>
            </a: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71500" indent="-571500" algn="just">
              <a:lnSpc>
                <a:spcPts val="7639"/>
              </a:lnSpc>
              <a:buFontTx/>
              <a:buChar char="-"/>
            </a:pP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chỗ</a:t>
            </a: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chuyến</a:t>
            </a: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bay </a:t>
            </a: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endParaRPr lang="en-US" sz="5000" b="1" dirty="0">
              <a:solidFill>
                <a:srgbClr val="0A4A6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238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21336000" cy="10668000"/>
          </a:xfrm>
          <a:custGeom>
            <a:avLst/>
            <a:gdLst/>
            <a:ahLst/>
            <a:cxnLst/>
            <a:rect l="l" t="t" r="r" b="b"/>
            <a:pathLst>
              <a:path w="21336000" h="10668000">
                <a:moveTo>
                  <a:pt x="0" y="0"/>
                </a:moveTo>
                <a:lnTo>
                  <a:pt x="21336000" y="0"/>
                </a:lnTo>
                <a:lnTo>
                  <a:pt x="21336000" y="10668000"/>
                </a:lnTo>
                <a:lnTo>
                  <a:pt x="0" y="1066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3" t="-6472" r="-173" b="-6472"/>
            </a:stretch>
          </a:blipFill>
        </p:spPr>
      </p:sp>
      <p:sp>
        <p:nvSpPr>
          <p:cNvPr id="3" name="Freeform 3"/>
          <p:cNvSpPr/>
          <p:nvPr/>
        </p:nvSpPr>
        <p:spPr>
          <a:xfrm rot="12959426">
            <a:off x="14423247" y="1278442"/>
            <a:ext cx="9250925" cy="2113858"/>
          </a:xfrm>
          <a:custGeom>
            <a:avLst/>
            <a:gdLst/>
            <a:ahLst/>
            <a:cxnLst/>
            <a:rect l="l" t="t" r="r" b="b"/>
            <a:pathLst>
              <a:path w="13679975" h="4565692">
                <a:moveTo>
                  <a:pt x="0" y="0"/>
                </a:moveTo>
                <a:lnTo>
                  <a:pt x="13679975" y="0"/>
                </a:lnTo>
                <a:lnTo>
                  <a:pt x="13679975" y="4565692"/>
                </a:lnTo>
                <a:lnTo>
                  <a:pt x="0" y="45656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409302">
            <a:off x="-2583740" y="6921274"/>
            <a:ext cx="11420573" cy="3174448"/>
          </a:xfrm>
          <a:custGeom>
            <a:avLst/>
            <a:gdLst/>
            <a:ahLst/>
            <a:cxnLst/>
            <a:rect l="l" t="t" r="r" b="b"/>
            <a:pathLst>
              <a:path w="14383723" h="4800568">
                <a:moveTo>
                  <a:pt x="0" y="0"/>
                </a:moveTo>
                <a:lnTo>
                  <a:pt x="14383723" y="0"/>
                </a:lnTo>
                <a:lnTo>
                  <a:pt x="14383723" y="4800568"/>
                </a:lnTo>
                <a:lnTo>
                  <a:pt x="0" y="48005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114800" y="735509"/>
            <a:ext cx="15544800" cy="8002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12"/>
              </a:lnSpc>
            </a:pPr>
            <a:r>
              <a:rPr lang="en-US" sz="4866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 GIÁ DỊCH VỤ TẠI NƯỚC NGOÀI (</a:t>
            </a:r>
            <a:r>
              <a:rPr lang="en-US" sz="4866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r>
              <a:rPr lang="en-US" sz="4866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66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4866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66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4866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" y="2849270"/>
            <a:ext cx="19507200" cy="5724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 algn="just">
              <a:lnSpc>
                <a:spcPts val="7639"/>
              </a:lnSpc>
              <a:buFont typeface="Arial" panose="020B0604020202020204" pitchFamily="34" charset="0"/>
              <a:buChar char="•"/>
            </a:pP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 PHÍ BỮA ĂN(</a:t>
            </a: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tạm</a:t>
            </a: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en-US" sz="6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10.000.000VNĐ/</a:t>
            </a:r>
            <a:r>
              <a:rPr lang="en-US" sz="60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6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endParaRPr lang="en-US" sz="6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indent="-685800" algn="just">
              <a:lnSpc>
                <a:spcPts val="7639"/>
              </a:lnSpc>
              <a:buFont typeface="Arial" panose="020B0604020202020204" pitchFamily="34" charset="0"/>
              <a:buChar char="•"/>
            </a:pP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 TỔ CHỨC</a:t>
            </a:r>
            <a:r>
              <a:rPr lang="en-US" sz="6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6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6.300.000VNĐ/</a:t>
            </a:r>
            <a:r>
              <a:rPr lang="en-US" sz="60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6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endParaRPr lang="en-US" sz="6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indent="-685800" algn="just">
              <a:lnSpc>
                <a:spcPts val="7639"/>
              </a:lnSpc>
              <a:buFont typeface="Arial" panose="020B0604020202020204" pitchFamily="34" charset="0"/>
              <a:buChar char="•"/>
            </a:pP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 Ý</a:t>
            </a:r>
            <a:endParaRPr lang="en-US" sz="3000" b="1" dirty="0">
              <a:solidFill>
                <a:srgbClr val="0A4A6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ts val="7639"/>
              </a:lnSpc>
              <a:buFontTx/>
              <a:buChar char="-"/>
            </a:pP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uống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bữa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trưa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tạm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Chi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endParaRPr lang="en-US" sz="4000" b="1" dirty="0">
              <a:solidFill>
                <a:srgbClr val="0A4A6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ts val="7639"/>
              </a:lnSpc>
              <a:buFontTx/>
              <a:buChar char="-"/>
            </a:pP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bao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bữa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trưa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HDV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Nam</a:t>
            </a:r>
          </a:p>
        </p:txBody>
      </p:sp>
    </p:spTree>
    <p:extLst>
      <p:ext uri="{BB962C8B-B14F-4D97-AF65-F5344CB8AC3E}">
        <p14:creationId xmlns:p14="http://schemas.microsoft.com/office/powerpoint/2010/main" val="4082818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21336000" cy="10668000"/>
          </a:xfrm>
          <a:custGeom>
            <a:avLst/>
            <a:gdLst/>
            <a:ahLst/>
            <a:cxnLst/>
            <a:rect l="l" t="t" r="r" b="b"/>
            <a:pathLst>
              <a:path w="21336000" h="10668000">
                <a:moveTo>
                  <a:pt x="0" y="0"/>
                </a:moveTo>
                <a:lnTo>
                  <a:pt x="21336000" y="0"/>
                </a:lnTo>
                <a:lnTo>
                  <a:pt x="21336000" y="10668000"/>
                </a:lnTo>
                <a:lnTo>
                  <a:pt x="0" y="1066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3" t="-6472" r="-173" b="-6472"/>
            </a:stretch>
          </a:blipFill>
        </p:spPr>
      </p:sp>
      <p:sp>
        <p:nvSpPr>
          <p:cNvPr id="3" name="Freeform 3"/>
          <p:cNvSpPr/>
          <p:nvPr/>
        </p:nvSpPr>
        <p:spPr>
          <a:xfrm rot="12959426">
            <a:off x="14423247" y="1278442"/>
            <a:ext cx="9250925" cy="2113858"/>
          </a:xfrm>
          <a:custGeom>
            <a:avLst/>
            <a:gdLst/>
            <a:ahLst/>
            <a:cxnLst/>
            <a:rect l="l" t="t" r="r" b="b"/>
            <a:pathLst>
              <a:path w="13679975" h="4565692">
                <a:moveTo>
                  <a:pt x="0" y="0"/>
                </a:moveTo>
                <a:lnTo>
                  <a:pt x="13679975" y="0"/>
                </a:lnTo>
                <a:lnTo>
                  <a:pt x="13679975" y="4565692"/>
                </a:lnTo>
                <a:lnTo>
                  <a:pt x="0" y="45656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409302">
            <a:off x="-2583740" y="6921274"/>
            <a:ext cx="11420573" cy="3174448"/>
          </a:xfrm>
          <a:custGeom>
            <a:avLst/>
            <a:gdLst/>
            <a:ahLst/>
            <a:cxnLst/>
            <a:rect l="l" t="t" r="r" b="b"/>
            <a:pathLst>
              <a:path w="14383723" h="4800568">
                <a:moveTo>
                  <a:pt x="0" y="0"/>
                </a:moveTo>
                <a:lnTo>
                  <a:pt x="14383723" y="0"/>
                </a:lnTo>
                <a:lnTo>
                  <a:pt x="14383723" y="4800568"/>
                </a:lnTo>
                <a:lnTo>
                  <a:pt x="0" y="48005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895600" y="630788"/>
            <a:ext cx="16611600" cy="8002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12"/>
              </a:lnSpc>
            </a:pPr>
            <a:r>
              <a:rPr lang="en-US" sz="4866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 GIÁ DỊCH VỤ TOUR TẠI NƯỚC NGOÀI (</a:t>
            </a:r>
            <a:r>
              <a:rPr lang="en-US" sz="4866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r>
              <a:rPr lang="en-US" sz="4866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PHHS)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" y="1563300"/>
            <a:ext cx="19507200" cy="8633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639"/>
              </a:lnSpc>
            </a:pP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 GIÁ DỊCH VỤ</a:t>
            </a:r>
          </a:p>
          <a:p>
            <a:pPr algn="just">
              <a:lnSpc>
                <a:spcPts val="7639"/>
              </a:lnSpc>
            </a:pPr>
            <a:endParaRPr lang="en-US" sz="4000" b="1" dirty="0">
              <a:solidFill>
                <a:srgbClr val="0A4A6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7639"/>
              </a:lnSpc>
            </a:pP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 VỤ BAO GỒM VÀ KHÔNG BAO GỒM</a:t>
            </a:r>
          </a:p>
          <a:p>
            <a:pPr algn="just">
              <a:lnSpc>
                <a:spcPts val="7639"/>
              </a:lnSpc>
            </a:pPr>
            <a:endParaRPr lang="en-US" sz="4000" b="1" dirty="0">
              <a:solidFill>
                <a:srgbClr val="0A4A6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7639"/>
              </a:lnSpc>
            </a:pPr>
            <a:endParaRPr lang="en-US" sz="3000" b="1" dirty="0">
              <a:solidFill>
                <a:srgbClr val="0A4A6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7639"/>
              </a:lnSpc>
            </a:pPr>
            <a:endParaRPr lang="en-US" sz="3000" b="1" dirty="0">
              <a:solidFill>
                <a:srgbClr val="0A4A6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7639"/>
              </a:lnSpc>
            </a:pPr>
            <a:endParaRPr lang="en-US" sz="3000" b="1" dirty="0">
              <a:solidFill>
                <a:srgbClr val="0A4A6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7639"/>
              </a:lnSpc>
            </a:pPr>
            <a:endParaRPr lang="en-US" sz="3000" b="1" dirty="0">
              <a:solidFill>
                <a:srgbClr val="0A4A6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7639"/>
              </a:lnSpc>
            </a:pPr>
            <a:r>
              <a:rPr lang="en-US" sz="35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 Ý : </a:t>
            </a:r>
            <a:r>
              <a:rPr lang="en-US" sz="35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Tỉ</a:t>
            </a:r>
            <a:r>
              <a:rPr lang="en-US" sz="35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35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35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5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căn</a:t>
            </a:r>
            <a:r>
              <a:rPr lang="en-US" sz="35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</a:t>
            </a:r>
            <a:r>
              <a:rPr lang="en-US" sz="35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35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tỉ</a:t>
            </a:r>
            <a:r>
              <a:rPr lang="en-US" sz="35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35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35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sz="35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5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ngân</a:t>
            </a:r>
            <a:r>
              <a:rPr lang="en-US" sz="35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35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Vietcombank</a:t>
            </a:r>
            <a:r>
              <a:rPr lang="en-US" sz="35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35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35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35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35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en-US" sz="3500" b="1" dirty="0">
              <a:solidFill>
                <a:srgbClr val="0A4A6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987C3E2D-CA38-4E94-B63F-C8CA4077CF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695366"/>
              </p:ext>
            </p:extLst>
          </p:nvPr>
        </p:nvGraphicFramePr>
        <p:xfrm>
          <a:off x="914400" y="4699869"/>
          <a:ext cx="19812000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0258">
                  <a:extLst>
                    <a:ext uri="{9D8B030D-6E8A-4147-A177-3AD203B41FA5}">
                      <a16:colId xmlns:a16="http://schemas.microsoft.com/office/drawing/2014/main" val="3916373081"/>
                    </a:ext>
                  </a:extLst>
                </a:gridCol>
                <a:gridCol w="9691742">
                  <a:extLst>
                    <a:ext uri="{9D8B030D-6E8A-4147-A177-3AD203B41FA5}">
                      <a16:colId xmlns:a16="http://schemas.microsoft.com/office/drawing/2014/main" val="2624518718"/>
                    </a:ext>
                  </a:extLst>
                </a:gridCol>
              </a:tblGrid>
              <a:tr h="393819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Dịch</a:t>
                      </a:r>
                      <a:r>
                        <a:rPr lang="en-US" sz="3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vụ</a:t>
                      </a:r>
                      <a:r>
                        <a:rPr lang="en-US" sz="3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bao </a:t>
                      </a:r>
                      <a:r>
                        <a:rPr lang="en-US" sz="3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gồm</a:t>
                      </a:r>
                      <a:endParaRPr lang="en-US" sz="3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Dịch</a:t>
                      </a:r>
                      <a:r>
                        <a:rPr lang="en-US" sz="3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vụ</a:t>
                      </a:r>
                      <a:r>
                        <a:rPr lang="en-US" sz="3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3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bao </a:t>
                      </a:r>
                      <a:r>
                        <a:rPr lang="en-US" sz="3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gồm</a:t>
                      </a:r>
                      <a:endParaRPr lang="en-US" sz="3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138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 algn="l">
                        <a:buFontTx/>
                        <a:buChar char="-"/>
                      </a:pP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Khách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sạn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tiêu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chuẩn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4* 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địa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phương</a:t>
                      </a:r>
                      <a:endParaRPr lang="en-US" sz="30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indent="-457200" algn="l">
                        <a:buFontTx/>
                        <a:buChar char="-"/>
                      </a:pP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bữa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ăn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chính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theo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chương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trình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(20-25EUR/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khách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bữa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marL="457200" indent="-457200" algn="l">
                        <a:buFontTx/>
                        <a:buChar char="-"/>
                      </a:pP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Xe 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vận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chuyển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tại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Châu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Âu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theo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lịch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trình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(12 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tiếng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marL="0" indent="0" algn="l">
                        <a:buFontTx/>
                        <a:buNone/>
                      </a:pPr>
                      <a:endParaRPr lang="en-US" sz="30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indent="-457200" algn="ctr">
                        <a:buFontTx/>
                        <a:buChar char="-"/>
                      </a:pPr>
                      <a:endParaRPr lang="en-US" sz="30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indent="-457200" algn="ctr">
                        <a:buFontTx/>
                        <a:buChar char="-"/>
                      </a:pPr>
                      <a:endParaRPr lang="en-US" sz="30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 algn="l">
                        <a:buFontTx/>
                        <a:buChar char="-"/>
                      </a:pP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Vé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máy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bay 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khứ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hồi</a:t>
                      </a:r>
                      <a:endParaRPr lang="en-US" sz="30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indent="-457200" algn="l">
                        <a:buFontTx/>
                        <a:buChar char="-"/>
                      </a:pP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Visa 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nhập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cảnh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Châu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Âu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457200" marR="0" lvl="0" indent="-457200" algn="l" defTabSz="14224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Bảo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hiểm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du 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lịch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457200" marR="0" lvl="0" indent="-457200" algn="l" defTabSz="14224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 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phí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nhân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điện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thoại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hành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quá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cước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…)</a:t>
                      </a:r>
                    </a:p>
                    <a:p>
                      <a:pPr marL="457200" indent="-457200" algn="l">
                        <a:buFontTx/>
                        <a:buChar char="-"/>
                      </a:pP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chi 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phí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khác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nhắc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đến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mục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bao 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gồm</a:t>
                      </a:r>
                      <a:endParaRPr lang="en-US" sz="30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indent="-457200" algn="l">
                        <a:buFontTx/>
                        <a:buChar char="-"/>
                      </a:pP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Tiền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bồi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dưỡng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HDV 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lái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xe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địa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phương</a:t>
                      </a:r>
                      <a:endParaRPr lang="en-US" sz="30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indent="-457200" algn="l">
                        <a:buFontTx/>
                        <a:buChar char="-"/>
                      </a:pP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Tiền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xe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quá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nếu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): 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từ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50-70EUR/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giờ</a:t>
                      </a:r>
                      <a:endParaRPr lang="en-US" sz="30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indent="-457200" algn="l">
                        <a:buFontTx/>
                        <a:buChar char="-"/>
                      </a:pP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Phụ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phòng</a:t>
                      </a:r>
                      <a:r>
                        <a:rPr lang="en-US" sz="3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đơn</a:t>
                      </a:r>
                      <a:endParaRPr lang="en-US" sz="30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indent="-457200" algn="ctr">
                        <a:buFontTx/>
                        <a:buChar char="-"/>
                      </a:pPr>
                      <a:endParaRPr lang="en-US" sz="30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953416"/>
                  </a:ext>
                </a:extLst>
              </a:tr>
            </a:tbl>
          </a:graphicData>
        </a:graphic>
      </p:graphicFrame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BCB89ABF-F95A-41D7-ADC4-06D081C1F1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3035366"/>
              </p:ext>
            </p:extLst>
          </p:nvPr>
        </p:nvGraphicFramePr>
        <p:xfrm>
          <a:off x="6477000" y="1760608"/>
          <a:ext cx="13944600" cy="1874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5600">
                  <a:extLst>
                    <a:ext uri="{9D8B030D-6E8A-4147-A177-3AD203B41FA5}">
                      <a16:colId xmlns:a16="http://schemas.microsoft.com/office/drawing/2014/main" val="3570134671"/>
                    </a:ext>
                  </a:extLst>
                </a:gridCol>
                <a:gridCol w="7239000">
                  <a:extLst>
                    <a:ext uri="{9D8B030D-6E8A-4147-A177-3AD203B41FA5}">
                      <a16:colId xmlns:a16="http://schemas.microsoft.com/office/drawing/2014/main" val="41699768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5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Khuông</a:t>
                      </a:r>
                      <a:r>
                        <a:rPr lang="en-US" sz="3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5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khách</a:t>
                      </a:r>
                      <a:r>
                        <a:rPr lang="en-US" sz="3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5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áp</a:t>
                      </a:r>
                      <a:r>
                        <a:rPr lang="en-US" sz="3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5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dụng</a:t>
                      </a:r>
                      <a:endParaRPr lang="en-US" sz="3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Đơn</a:t>
                      </a:r>
                      <a:r>
                        <a:rPr lang="en-US" sz="3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5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giá</a:t>
                      </a:r>
                      <a:r>
                        <a:rPr lang="en-US" sz="3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(EUR/</a:t>
                      </a:r>
                      <a:r>
                        <a:rPr lang="en-US" sz="35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khách</a:t>
                      </a:r>
                      <a:r>
                        <a:rPr lang="en-US" sz="3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198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5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Từ</a:t>
                      </a:r>
                      <a:r>
                        <a:rPr lang="en-US" sz="3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10-14 </a:t>
                      </a:r>
                      <a:r>
                        <a:rPr lang="en-US" sz="35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khách</a:t>
                      </a:r>
                      <a:r>
                        <a:rPr lang="en-US" sz="3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5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người</a:t>
                      </a:r>
                      <a:r>
                        <a:rPr lang="en-US" sz="3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5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lớn</a:t>
                      </a:r>
                      <a:endParaRPr lang="en-US" sz="3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3,190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53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5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Từ</a:t>
                      </a:r>
                      <a:r>
                        <a:rPr lang="en-US" sz="3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15-19 </a:t>
                      </a:r>
                      <a:r>
                        <a:rPr lang="en-US" sz="35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khách</a:t>
                      </a:r>
                      <a:r>
                        <a:rPr lang="en-US" sz="3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5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người</a:t>
                      </a:r>
                      <a:r>
                        <a:rPr lang="en-US" sz="3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5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lớn</a:t>
                      </a:r>
                      <a:endParaRPr lang="en-US" sz="3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2,690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489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3780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21336000" cy="10668000"/>
          </a:xfrm>
          <a:custGeom>
            <a:avLst/>
            <a:gdLst/>
            <a:ahLst/>
            <a:cxnLst/>
            <a:rect l="l" t="t" r="r" b="b"/>
            <a:pathLst>
              <a:path w="21336000" h="10668000">
                <a:moveTo>
                  <a:pt x="0" y="0"/>
                </a:moveTo>
                <a:lnTo>
                  <a:pt x="21336000" y="0"/>
                </a:lnTo>
                <a:lnTo>
                  <a:pt x="21336000" y="10668000"/>
                </a:lnTo>
                <a:lnTo>
                  <a:pt x="0" y="1066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3" t="-6472" r="-173" b="-6472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553200" y="476134"/>
            <a:ext cx="10694093" cy="8002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12"/>
              </a:lnSpc>
            </a:pPr>
            <a:r>
              <a:rPr lang="en-US" sz="4866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 GIÁ DỊCH VỤ KHÁC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66800" y="1291658"/>
            <a:ext cx="18516600" cy="10631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2950" indent="-742950" algn="just">
              <a:lnSpc>
                <a:spcPts val="7639"/>
              </a:lnSpc>
              <a:buAutoNum type="arabicPeriod"/>
            </a:pPr>
            <a:r>
              <a:rPr lang="en-US" sz="3999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VISA SCHENGEN: </a:t>
            </a: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6.100.000VNĐ/</a:t>
            </a: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endParaRPr lang="en-US" sz="5000" b="1" dirty="0">
              <a:solidFill>
                <a:srgbClr val="0A4A6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 algn="just">
              <a:lnSpc>
                <a:spcPts val="7639"/>
              </a:lnSpc>
              <a:buAutoNum type="arabicPeriod"/>
            </a:pP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BẢO HIỂM DU LỊCH: 672.000VNĐ/</a:t>
            </a: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5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endParaRPr lang="en-US" sz="5000" b="1" dirty="0">
              <a:solidFill>
                <a:srgbClr val="0A4A6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7639"/>
              </a:lnSpc>
            </a:pP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ý: </a:t>
            </a:r>
          </a:p>
          <a:p>
            <a:pPr algn="just">
              <a:lnSpc>
                <a:spcPts val="7639"/>
              </a:lnSpc>
            </a:pP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visa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bao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endParaRPr lang="en-US" sz="4000" b="1" dirty="0">
              <a:solidFill>
                <a:srgbClr val="0A4A6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7639"/>
              </a:lnSpc>
            </a:pP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visa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kỳ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algn="just">
              <a:lnSpc>
                <a:spcPts val="7639"/>
              </a:lnSpc>
            </a:pP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BẢO HIỂM DU LỊCH LIBERTY</a:t>
            </a:r>
          </a:p>
          <a:p>
            <a:pPr algn="just">
              <a:lnSpc>
                <a:spcPts val="7639"/>
              </a:lnSpc>
            </a:pPr>
            <a:endParaRPr lang="en-US" sz="4000" b="1" dirty="0">
              <a:solidFill>
                <a:srgbClr val="0A4A6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7639"/>
              </a:lnSpc>
            </a:pPr>
            <a:endParaRPr lang="en-US" sz="4000" b="1" dirty="0">
              <a:solidFill>
                <a:srgbClr val="0A4A6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7639"/>
              </a:lnSpc>
            </a:pP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dài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11-14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endParaRPr lang="en-US" sz="4000" b="1" dirty="0">
              <a:solidFill>
                <a:srgbClr val="0A4A6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7639"/>
              </a:lnSpc>
            </a:pPr>
            <a:endParaRPr lang="en-US" sz="4000" b="1" dirty="0">
              <a:solidFill>
                <a:srgbClr val="0A4A6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7639"/>
              </a:lnSpc>
            </a:pPr>
            <a:endParaRPr lang="en-US" sz="3999" dirty="0">
              <a:solidFill>
                <a:srgbClr val="0A4A6E"/>
              </a:solidFill>
              <a:latin typeface="Saira ExtraCondensed"/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2DBD0E01-E088-47A9-BEA1-107C31767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037809"/>
              </p:ext>
            </p:extLst>
          </p:nvPr>
        </p:nvGraphicFramePr>
        <p:xfrm>
          <a:off x="1409700" y="6248400"/>
          <a:ext cx="18516600" cy="2819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0">
                  <a:extLst>
                    <a:ext uri="{9D8B030D-6E8A-4147-A177-3AD203B41FA5}">
                      <a16:colId xmlns:a16="http://schemas.microsoft.com/office/drawing/2014/main" val="958567949"/>
                    </a:ext>
                  </a:extLst>
                </a:gridCol>
                <a:gridCol w="4038600">
                  <a:extLst>
                    <a:ext uri="{9D8B030D-6E8A-4147-A177-3AD203B41FA5}">
                      <a16:colId xmlns:a16="http://schemas.microsoft.com/office/drawing/2014/main" val="3757011428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898089156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2443013966"/>
                    </a:ext>
                  </a:extLst>
                </a:gridCol>
              </a:tblGrid>
              <a:tr h="604157">
                <a:tc>
                  <a:txBody>
                    <a:bodyPr/>
                    <a:lstStyle/>
                    <a:p>
                      <a:pPr algn="ctr"/>
                      <a:r>
                        <a:rPr lang="en-US" sz="3000" b="1" i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Gói</a:t>
                      </a:r>
                      <a:r>
                        <a:rPr lang="en-US" sz="3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b="1" i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bảo</a:t>
                      </a:r>
                      <a:r>
                        <a:rPr lang="en-US" sz="3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b="1" i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hiểm</a:t>
                      </a:r>
                      <a:endParaRPr lang="en-US" sz="3000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i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Gói</a:t>
                      </a:r>
                      <a:r>
                        <a:rPr lang="en-US" sz="3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Classic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i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Gói</a:t>
                      </a:r>
                      <a:r>
                        <a:rPr lang="en-US" sz="3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Executive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i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Gói</a:t>
                      </a:r>
                      <a:r>
                        <a:rPr lang="en-US" sz="3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Premier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26834"/>
                  </a:ext>
                </a:extLst>
              </a:tr>
              <a:tr h="1107621">
                <a:tc>
                  <a:txBody>
                    <a:bodyPr/>
                    <a:lstStyle/>
                    <a:p>
                      <a:r>
                        <a:rPr lang="en-US" sz="30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Quyền</a:t>
                      </a:r>
                      <a:r>
                        <a:rPr lang="en-US" sz="3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lợi</a:t>
                      </a:r>
                      <a:r>
                        <a:rPr lang="en-US" sz="3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đền</a:t>
                      </a:r>
                      <a:r>
                        <a:rPr lang="en-US" sz="3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bù</a:t>
                      </a:r>
                      <a:r>
                        <a:rPr lang="en-US" sz="3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mức</a:t>
                      </a:r>
                      <a:r>
                        <a:rPr lang="en-US" sz="3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cao</a:t>
                      </a:r>
                      <a:r>
                        <a:rPr lang="en-US" sz="3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nhất</a:t>
                      </a:r>
                      <a:endParaRPr lang="en-US" sz="3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Người</a:t>
                      </a:r>
                      <a:r>
                        <a:rPr lang="en-US" sz="3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lớn</a:t>
                      </a:r>
                      <a:r>
                        <a:rPr lang="en-US" sz="3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1 </a:t>
                      </a:r>
                      <a:r>
                        <a:rPr lang="en-US" sz="30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tỷ</a:t>
                      </a:r>
                      <a:endParaRPr lang="en-US" sz="3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30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Trẻ</a:t>
                      </a:r>
                      <a:r>
                        <a:rPr lang="en-US" sz="3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</a:t>
                      </a:r>
                      <a:r>
                        <a:rPr lang="en-US" sz="3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500 </a:t>
                      </a:r>
                      <a:r>
                        <a:rPr lang="en-US" sz="30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triệu</a:t>
                      </a:r>
                      <a:endParaRPr lang="en-US" sz="3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Người</a:t>
                      </a:r>
                      <a:r>
                        <a:rPr lang="en-US" sz="3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lớn</a:t>
                      </a:r>
                      <a:r>
                        <a:rPr lang="en-US" sz="3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2 </a:t>
                      </a:r>
                      <a:r>
                        <a:rPr lang="en-US" sz="30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tỷ</a:t>
                      </a:r>
                      <a:endParaRPr lang="en-US" sz="3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30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Trẻ</a:t>
                      </a:r>
                      <a:r>
                        <a:rPr lang="en-US" sz="3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</a:t>
                      </a:r>
                      <a:r>
                        <a:rPr lang="en-US" sz="3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1 </a:t>
                      </a:r>
                      <a:r>
                        <a:rPr lang="en-US" sz="30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tỷ</a:t>
                      </a:r>
                      <a:endParaRPr lang="en-US" sz="3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Người</a:t>
                      </a:r>
                      <a:r>
                        <a:rPr lang="en-US" sz="3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lớn</a:t>
                      </a:r>
                      <a:r>
                        <a:rPr lang="en-US" sz="3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3 </a:t>
                      </a:r>
                      <a:r>
                        <a:rPr lang="en-US" sz="30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tỷ</a:t>
                      </a:r>
                      <a:endParaRPr lang="en-US" sz="3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30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Trẻ</a:t>
                      </a:r>
                      <a:r>
                        <a:rPr lang="en-US" sz="3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</a:t>
                      </a:r>
                      <a:r>
                        <a:rPr lang="en-US" sz="3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1.5 </a:t>
                      </a:r>
                      <a:r>
                        <a:rPr lang="en-US" sz="30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tỷ</a:t>
                      </a:r>
                      <a:endParaRPr lang="en-US" sz="3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63316"/>
                  </a:ext>
                </a:extLst>
              </a:tr>
              <a:tr h="1107621">
                <a:tc>
                  <a:txBody>
                    <a:bodyPr/>
                    <a:lstStyle/>
                    <a:p>
                      <a:r>
                        <a:rPr lang="en-US" sz="30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Đơn</a:t>
                      </a:r>
                      <a:r>
                        <a:rPr lang="en-US" sz="3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giá</a:t>
                      </a:r>
                      <a:endParaRPr lang="en-US" sz="3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882.000đ/</a:t>
                      </a:r>
                      <a:r>
                        <a:rPr lang="en-US" sz="30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</a:t>
                      </a:r>
                      <a:r>
                        <a:rPr lang="en-US" sz="3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đình</a:t>
                      </a:r>
                      <a:endParaRPr lang="en-US" sz="3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3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441.000đ/</a:t>
                      </a:r>
                      <a:r>
                        <a:rPr lang="en-US" sz="30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</a:t>
                      </a:r>
                      <a:r>
                        <a:rPr lang="en-US" sz="3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nhân</a:t>
                      </a:r>
                      <a:endParaRPr lang="en-US" sz="3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1.344.000đ/</a:t>
                      </a:r>
                      <a:r>
                        <a:rPr lang="en-US" sz="30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</a:t>
                      </a:r>
                      <a:r>
                        <a:rPr lang="en-US" sz="3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đình</a:t>
                      </a:r>
                      <a:endParaRPr lang="en-US" sz="3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3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672.000đ/</a:t>
                      </a:r>
                      <a:r>
                        <a:rPr lang="en-US" sz="30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</a:t>
                      </a:r>
                      <a:r>
                        <a:rPr lang="en-US" sz="3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nhân</a:t>
                      </a:r>
                      <a:endParaRPr lang="en-US" sz="3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1.764.000đ/</a:t>
                      </a:r>
                      <a:r>
                        <a:rPr lang="en-US" sz="30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</a:t>
                      </a:r>
                      <a:r>
                        <a:rPr lang="en-US" sz="3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đình</a:t>
                      </a:r>
                      <a:endParaRPr lang="en-US" sz="3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3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882.000đ/</a:t>
                      </a:r>
                      <a:r>
                        <a:rPr lang="en-US" sz="30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</a:t>
                      </a:r>
                      <a:r>
                        <a:rPr lang="en-US" sz="3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nhân</a:t>
                      </a:r>
                      <a:endParaRPr lang="en-US" sz="3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51992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21336000" cy="10668000"/>
          </a:xfrm>
          <a:custGeom>
            <a:avLst/>
            <a:gdLst/>
            <a:ahLst/>
            <a:cxnLst/>
            <a:rect l="l" t="t" r="r" b="b"/>
            <a:pathLst>
              <a:path w="21336000" h="10668000">
                <a:moveTo>
                  <a:pt x="0" y="0"/>
                </a:moveTo>
                <a:lnTo>
                  <a:pt x="21336000" y="0"/>
                </a:lnTo>
                <a:lnTo>
                  <a:pt x="21336000" y="10668000"/>
                </a:lnTo>
                <a:lnTo>
                  <a:pt x="0" y="1066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3" t="-6472" r="-173" b="-6472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060506" y="505709"/>
            <a:ext cx="9322493" cy="8002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12"/>
              </a:lnSpc>
            </a:pPr>
            <a:r>
              <a:rPr lang="en-US" sz="4866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 PHÍ TRỌN GÓI TẠM TÍNH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66800" y="1892549"/>
            <a:ext cx="19583400" cy="7707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2950" indent="-742950" algn="just">
              <a:lnSpc>
                <a:spcPts val="7639"/>
              </a:lnSpc>
              <a:buAutoNum type="arabicPeriod"/>
            </a:pPr>
            <a:r>
              <a:rPr lang="en-US" sz="3999" b="1" dirty="0">
                <a:solidFill>
                  <a:srgbClr val="0A4A6E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HỌC SINH: 58.072.000VNĐ</a:t>
            </a:r>
          </a:p>
          <a:p>
            <a:pPr marL="742950" indent="-742950" algn="just">
              <a:lnSpc>
                <a:spcPts val="7639"/>
              </a:lnSpc>
              <a:buAutoNum type="arabicPeriod"/>
            </a:pPr>
            <a:r>
              <a:rPr lang="en-US" sz="3999" b="1" dirty="0">
                <a:solidFill>
                  <a:srgbClr val="0A4A6E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PHỤ HUYNH/NGƯỜI NHÀ:      VNĐ</a:t>
            </a:r>
            <a:endParaRPr lang="en-US" sz="5000" b="1" dirty="0">
              <a:solidFill>
                <a:srgbClr val="0A4A6E"/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 algn="just">
              <a:lnSpc>
                <a:spcPts val="7639"/>
              </a:lnSpc>
              <a:buAutoNum type="arabicPeriod" startAt="3"/>
            </a:pP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 TRỌN GÓI BAO GỒM:</a:t>
            </a:r>
          </a:p>
          <a:p>
            <a:pPr marL="571500" indent="-571500" algn="just">
              <a:lnSpc>
                <a:spcPts val="7639"/>
              </a:lnSpc>
              <a:buFontTx/>
              <a:buChar char="-"/>
            </a:pP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Vé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bay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khứ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hồi</a:t>
            </a:r>
            <a:endParaRPr lang="en-US" sz="4000" b="1" dirty="0">
              <a:solidFill>
                <a:srgbClr val="0A4A6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just">
              <a:lnSpc>
                <a:spcPts val="7639"/>
              </a:lnSpc>
              <a:buFontTx/>
              <a:buChar char="-"/>
            </a:pP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(chi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huynh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71500" indent="-571500" algn="just">
              <a:lnSpc>
                <a:spcPts val="7639"/>
              </a:lnSpc>
              <a:buFontTx/>
              <a:buChar char="-"/>
            </a:pP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Visa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Châu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Âu</a:t>
            </a:r>
            <a:endParaRPr lang="en-US" sz="4000" b="1" dirty="0">
              <a:solidFill>
                <a:srgbClr val="0A4A6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just">
              <a:lnSpc>
                <a:spcPts val="7639"/>
              </a:lnSpc>
              <a:buFontTx/>
              <a:buChar char="-"/>
            </a:pP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hiểm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gói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bù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tỷ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4000" b="1" dirty="0" err="1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4000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>
              <a:lnSpc>
                <a:spcPts val="7639"/>
              </a:lnSpc>
            </a:pPr>
            <a:endParaRPr lang="en-US" sz="3999" dirty="0">
              <a:solidFill>
                <a:srgbClr val="0A4A6E"/>
              </a:solidFill>
              <a:latin typeface="Saira Extra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935010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21336000" cy="10668000"/>
          </a:xfrm>
          <a:custGeom>
            <a:avLst/>
            <a:gdLst/>
            <a:ahLst/>
            <a:cxnLst/>
            <a:rect l="l" t="t" r="r" b="b"/>
            <a:pathLst>
              <a:path w="21336000" h="10668000">
                <a:moveTo>
                  <a:pt x="0" y="0"/>
                </a:moveTo>
                <a:lnTo>
                  <a:pt x="21336000" y="0"/>
                </a:lnTo>
                <a:lnTo>
                  <a:pt x="21336000" y="10668000"/>
                </a:lnTo>
                <a:lnTo>
                  <a:pt x="0" y="1066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3" t="-6472" r="-173" b="-6472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060506" y="505709"/>
            <a:ext cx="11608494" cy="8002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12"/>
              </a:lnSpc>
            </a:pPr>
            <a:r>
              <a:rPr lang="en-US" sz="4866" b="1" dirty="0">
                <a:solidFill>
                  <a:srgbClr val="0A4A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 HẠN VÀ HÌNH THỨC ĐĂNG KÝ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66800" y="1291658"/>
            <a:ext cx="18516600" cy="1859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639"/>
              </a:lnSpc>
            </a:pPr>
            <a:endParaRPr lang="en-US" sz="4000" b="1" dirty="0">
              <a:solidFill>
                <a:srgbClr val="0A4A6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7639"/>
              </a:lnSpc>
            </a:pPr>
            <a:endParaRPr lang="en-US" sz="3999" dirty="0">
              <a:solidFill>
                <a:srgbClr val="0A4A6E"/>
              </a:solidFill>
              <a:latin typeface="Saira ExtraCondense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5BCEF9-5D86-4C1B-B14E-CF0F3564B8A1}"/>
              </a:ext>
            </a:extLst>
          </p:cNvPr>
          <p:cNvSpPr txBox="1"/>
          <p:nvPr/>
        </p:nvSpPr>
        <p:spPr>
          <a:xfrm>
            <a:off x="457200" y="1380908"/>
            <a:ext cx="20574000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VÉ MÁY BAY:</a:t>
            </a:r>
          </a:p>
          <a:p>
            <a:pPr marL="285750" indent="-285750">
              <a:buFontTx/>
              <a:buChar char="-"/>
            </a:pP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chiếu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Chụp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chiếu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vòng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24h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kể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endParaRPr lang="en-US" sz="4000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TOUR TRỌN GÓI TẠI NƯỚC NGOÀI</a:t>
            </a:r>
          </a:p>
          <a:p>
            <a:pPr marL="571500" indent="-571500">
              <a:buFontTx/>
              <a:buChar char="-"/>
            </a:pP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trẻ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endParaRPr lang="en-US" sz="4000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Tx/>
              <a:buChar char="-"/>
            </a:pP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30/4/2024</a:t>
            </a:r>
          </a:p>
          <a:p>
            <a:pPr marL="571500" indent="-571500">
              <a:buFontTx/>
              <a:buChar char="-"/>
            </a:pPr>
            <a:endParaRPr lang="en-US" sz="4000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VISA</a:t>
            </a:r>
          </a:p>
          <a:p>
            <a:pPr marL="571500" indent="-571500">
              <a:buFontTx/>
              <a:buChar char="-"/>
            </a:pP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thủ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endParaRPr lang="en-US" sz="4000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Tx/>
              <a:buChar char="-"/>
            </a:pP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…..</a:t>
            </a:r>
          </a:p>
          <a:p>
            <a:pPr marL="571500" indent="-571500">
              <a:buFontTx/>
              <a:buChar char="-"/>
            </a:pPr>
            <a:endParaRPr lang="en-US" sz="4000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BẢO HIỂM DU LỊCH: </a:t>
            </a:r>
            <a:r>
              <a:rPr lang="en-US" sz="40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khởi</a:t>
            </a:r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5-7 </a:t>
            </a:r>
            <a:r>
              <a:rPr lang="en-US" sz="40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endParaRPr lang="en-US" sz="4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477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 descr="Vietnam Airlines lọt top Thương hiệu tốt nhất Việt Nam năm thứ ba liên tiếp  - Báo điện tử của Đảng ủy Khối Doanh nghiệp Trung ương">
            <a:extLst>
              <a:ext uri="{FF2B5EF4-FFF2-40B4-BE49-F238E27FC236}">
                <a16:creationId xmlns:a16="http://schemas.microsoft.com/office/drawing/2014/main" id="{AE19125C-746A-4094-847C-58A869535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" y="0"/>
            <a:ext cx="21366480" cy="106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F69FD3-39EE-4894-AA1C-B1BF531A9272}"/>
              </a:ext>
            </a:extLst>
          </p:cNvPr>
          <p:cNvSpPr txBox="1"/>
          <p:nvPr/>
        </p:nvSpPr>
        <p:spPr>
          <a:xfrm>
            <a:off x="1981200" y="0"/>
            <a:ext cx="18897600" cy="10710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LỊCH BAY DỰ KIẾN</a:t>
            </a:r>
          </a:p>
          <a:p>
            <a:pPr algn="ctr"/>
            <a:endParaRPr lang="en-US" sz="5000" b="1" dirty="0">
              <a:solidFill>
                <a:srgbClr val="BF3C0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b="1" i="1" dirty="0" err="1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5000" b="1" i="1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i="1" dirty="0" err="1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5000" b="1" i="1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Vietnam Airlines</a:t>
            </a:r>
          </a:p>
          <a:p>
            <a:endParaRPr lang="en-US" sz="5000" b="1" i="1" dirty="0">
              <a:solidFill>
                <a:srgbClr val="BF3C0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sz="4000" b="1" u="sng" dirty="0" err="1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4000" b="1" u="sng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u="sng" dirty="0" err="1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4000" b="1" u="sng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u="sng" dirty="0" err="1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4000" b="1" u="sng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u="sng" dirty="0" err="1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</a:t>
            </a:r>
            <a:r>
              <a:rPr lang="en-US" sz="4000" b="1" u="sng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u="sng" dirty="0" err="1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endParaRPr lang="en-US" sz="4000" b="1" u="sng" dirty="0">
              <a:solidFill>
                <a:srgbClr val="BF3C0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b="1" i="0" dirty="0">
                <a:solidFill>
                  <a:srgbClr val="081C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 VN 37 09JUL  HANFRA  22.55 06.00 10JUL </a:t>
            </a:r>
          </a:p>
          <a:p>
            <a:r>
              <a:rPr lang="en-US" sz="4000" b="1" i="0" dirty="0">
                <a:solidFill>
                  <a:srgbClr val="081C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 VN3151 10JUL FRAAMS 10.15 11.30</a:t>
            </a:r>
          </a:p>
          <a:p>
            <a:r>
              <a:rPr lang="en-US" sz="4000" b="1" i="0" dirty="0">
                <a:solidFill>
                  <a:srgbClr val="081C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OPERATED BY KLM ROYAL DUTCH AIRLINES </a:t>
            </a:r>
          </a:p>
          <a:p>
            <a:r>
              <a:rPr lang="en-US" sz="4000" b="1" i="0" dirty="0">
                <a:solidFill>
                  <a:srgbClr val="081C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 VN 18 18JUL CDGHAN 14.00 06.35 19JUL</a:t>
            </a:r>
          </a:p>
          <a:p>
            <a:endParaRPr lang="en-US" sz="4000" b="1" dirty="0">
              <a:solidFill>
                <a:srgbClr val="BF3C0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b="1" u="sng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2.Xuất </a:t>
            </a:r>
            <a:r>
              <a:rPr lang="en-US" sz="4000" b="1" u="sng" dirty="0" err="1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4000" b="1" u="sng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u="sng" dirty="0" err="1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4000" b="1" u="sng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u="sng" dirty="0" err="1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TP.Hồ</a:t>
            </a:r>
            <a:r>
              <a:rPr lang="en-US" sz="4000" b="1" u="sng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u="sng" dirty="0" err="1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</a:t>
            </a:r>
            <a:r>
              <a:rPr lang="en-US" sz="4000" b="1" u="sng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</a:t>
            </a:r>
          </a:p>
          <a:p>
            <a:r>
              <a:rPr lang="en-US" sz="4000" b="1" i="0" dirty="0">
                <a:solidFill>
                  <a:srgbClr val="081C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 VN 31 09JUL  SGNFRA  22.55 06.30 10JUL </a:t>
            </a:r>
          </a:p>
          <a:p>
            <a:r>
              <a:rPr lang="en-US" sz="4000" b="1" i="0" dirty="0">
                <a:solidFill>
                  <a:srgbClr val="081C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 VN3151 10JUL FRAAMS 10.15 11.30</a:t>
            </a:r>
          </a:p>
          <a:p>
            <a:r>
              <a:rPr lang="en-US" sz="4000" b="1" i="0" dirty="0">
                <a:solidFill>
                  <a:srgbClr val="081C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OPERATED BY KLM ROYAL DUTCH AIRLINES </a:t>
            </a:r>
          </a:p>
          <a:p>
            <a:r>
              <a:rPr lang="en-US" sz="4000" b="1" i="0" dirty="0">
                <a:solidFill>
                  <a:srgbClr val="081C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 VN2106 18JUL CDGSGN 13.50 07.25 19JUL</a:t>
            </a:r>
          </a:p>
          <a:p>
            <a:endParaRPr lang="en-US" sz="5000" b="1" u="sng" dirty="0">
              <a:solidFill>
                <a:srgbClr val="BF3C0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594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4998931" y="3023608"/>
            <a:ext cx="10823082" cy="5696108"/>
            <a:chOff x="333049" y="1604215"/>
            <a:chExt cx="14430776" cy="7594810"/>
          </a:xfrm>
        </p:grpSpPr>
        <p:sp>
          <p:nvSpPr>
            <p:cNvPr id="4" name="TextBox 4"/>
            <p:cNvSpPr txBox="1"/>
            <p:nvPr/>
          </p:nvSpPr>
          <p:spPr>
            <a:xfrm>
              <a:off x="333049" y="1604215"/>
              <a:ext cx="14148591" cy="4286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02"/>
                </a:lnSpc>
                <a:spcBef>
                  <a:spcPct val="0"/>
                </a:spcBef>
              </a:pPr>
              <a:r>
                <a:rPr lang="en-US" sz="23302" dirty="0">
                  <a:solidFill>
                    <a:srgbClr val="F6F3E4"/>
                  </a:solidFill>
                  <a:latin typeface="Bukhari Script Bold"/>
                </a:rPr>
                <a:t>Thank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 rot="-515361">
              <a:off x="1860553" y="5331491"/>
              <a:ext cx="12903272" cy="3867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972"/>
                </a:lnSpc>
                <a:spcBef>
                  <a:spcPct val="0"/>
                </a:spcBef>
              </a:pPr>
              <a:r>
                <a:rPr lang="en-US" sz="20972">
                  <a:solidFill>
                    <a:srgbClr val="F6F3E4"/>
                  </a:solidFill>
                  <a:latin typeface="Bukhari Script Bold"/>
                </a:rPr>
                <a:t>you!</a:t>
              </a:r>
            </a:p>
          </p:txBody>
        </p:sp>
      </p:grpSp>
      <p:pic>
        <p:nvPicPr>
          <p:cNvPr id="9220" name="Picture 4" descr="Have Nice Trip Travel Card Photos and Images | Shutterstock">
            <a:extLst>
              <a:ext uri="{FF2B5EF4-FFF2-40B4-BE49-F238E27FC236}">
                <a16:creationId xmlns:a16="http://schemas.microsoft.com/office/drawing/2014/main" id="{948761BC-73D2-40F5-93BC-93572B34ED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5"/>
          <a:stretch/>
        </p:blipFill>
        <p:spPr bwMode="auto">
          <a:xfrm>
            <a:off x="0" y="1"/>
            <a:ext cx="21336000" cy="10361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E2002E4-17D7-4AD5-996E-A76F7FE498D5}"/>
              </a:ext>
            </a:extLst>
          </p:cNvPr>
          <p:cNvSpPr/>
          <p:nvPr/>
        </p:nvSpPr>
        <p:spPr>
          <a:xfrm>
            <a:off x="811762" y="1241879"/>
            <a:ext cx="19712475" cy="778674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</a:rPr>
              <a:t>XIN CẢM ƠN </a:t>
            </a:r>
          </a:p>
          <a:p>
            <a:pPr algn="ctr"/>
            <a:r>
              <a:rPr lang="en-US" sz="10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</a:rPr>
              <a:t>VÀ RẤT MONG NHẬN ĐƯỢC </a:t>
            </a:r>
          </a:p>
          <a:p>
            <a:pPr algn="ctr"/>
            <a:r>
              <a:rPr lang="en-US" sz="10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</a:rPr>
              <a:t>Ý KIẾN PHẢN HỒI </a:t>
            </a:r>
          </a:p>
          <a:p>
            <a:pPr algn="ctr"/>
            <a:r>
              <a:rPr lang="en-US" sz="10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</a:rPr>
              <a:t>TỪ QUÝ THẦY CÔ </a:t>
            </a:r>
          </a:p>
          <a:p>
            <a:pPr algn="ctr"/>
            <a:r>
              <a:rPr lang="en-US" sz="10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</a:rPr>
              <a:t>VÀ QUÝ PHỤ HUYNH!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9F069D-B7FB-426F-AC71-39852C5C97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6000"/>
          </a:blip>
          <a:stretch>
            <a:fillRect/>
          </a:stretch>
        </p:blipFill>
        <p:spPr>
          <a:xfrm>
            <a:off x="0" y="0"/>
            <a:ext cx="21336000" cy="1066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54C5D5-B41D-4E03-9E46-58E15E4C4526}"/>
              </a:ext>
            </a:extLst>
          </p:cNvPr>
          <p:cNvSpPr txBox="1"/>
          <p:nvPr/>
        </p:nvSpPr>
        <p:spPr>
          <a:xfrm>
            <a:off x="1066800" y="407314"/>
            <a:ext cx="16687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LỊCH TRÌNH ĐOÀN HỌC SINH THAM DỰ KỲ THI</a:t>
            </a:r>
          </a:p>
        </p:txBody>
      </p:sp>
      <p:graphicFrame>
        <p:nvGraphicFramePr>
          <p:cNvPr id="7" name="Table 12">
            <a:extLst>
              <a:ext uri="{FF2B5EF4-FFF2-40B4-BE49-F238E27FC236}">
                <a16:creationId xmlns:a16="http://schemas.microsoft.com/office/drawing/2014/main" id="{DEBEDCB8-DECA-4294-A991-9BAFF40E52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789804"/>
              </p:ext>
            </p:extLst>
          </p:nvPr>
        </p:nvGraphicFramePr>
        <p:xfrm>
          <a:off x="759900" y="1269088"/>
          <a:ext cx="19816200" cy="9296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3200">
                  <a:extLst>
                    <a:ext uri="{9D8B030D-6E8A-4147-A177-3AD203B41FA5}">
                      <a16:colId xmlns:a16="http://schemas.microsoft.com/office/drawing/2014/main" val="2555269832"/>
                    </a:ext>
                  </a:extLst>
                </a:gridCol>
                <a:gridCol w="16383000">
                  <a:extLst>
                    <a:ext uri="{9D8B030D-6E8A-4147-A177-3AD203B41FA5}">
                      <a16:colId xmlns:a16="http://schemas.microsoft.com/office/drawing/2014/main" val="3926639385"/>
                    </a:ext>
                  </a:extLst>
                </a:gridCol>
              </a:tblGrid>
              <a:tr h="778011"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/>
                        <a:t>NGÀY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/>
                        <a:t>NỘI DUNG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695017"/>
                  </a:ext>
                </a:extLst>
              </a:tr>
              <a:tr h="778011">
                <a:tc>
                  <a:txBody>
                    <a:bodyPr/>
                    <a:lstStyle/>
                    <a:p>
                      <a:pPr algn="l"/>
                      <a:r>
                        <a:rPr lang="en-US" sz="4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Ngày</a:t>
                      </a:r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1 (9/7)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HÀ NỘI/HỒ CHÍ MINH – AMSTERDAM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070655"/>
                  </a:ext>
                </a:extLst>
              </a:tr>
              <a:tr h="778011">
                <a:tc>
                  <a:txBody>
                    <a:bodyPr/>
                    <a:lstStyle/>
                    <a:p>
                      <a:pPr algn="l"/>
                      <a:r>
                        <a:rPr lang="en-US" sz="4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Ngày</a:t>
                      </a:r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2 (10/7)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Tới</a:t>
                      </a:r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The Hague </a:t>
                      </a:r>
                      <a:r>
                        <a:rPr lang="en-US" sz="4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nhận</a:t>
                      </a:r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4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phòng</a:t>
                      </a:r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4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nghỉ</a:t>
                      </a:r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4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ngơi</a:t>
                      </a:r>
                      <a:endParaRPr lang="en-US" sz="4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2599"/>
                  </a:ext>
                </a:extLst>
              </a:tr>
              <a:tr h="778011">
                <a:tc>
                  <a:txBody>
                    <a:bodyPr/>
                    <a:lstStyle/>
                    <a:p>
                      <a:pPr algn="l"/>
                      <a:r>
                        <a:rPr lang="en-US" sz="4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Ngày</a:t>
                      </a:r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3 (11/7)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Tham</a:t>
                      </a:r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4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quan</a:t>
                      </a:r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4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Omniversum</a:t>
                      </a:r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, Corpus, Naturalis Biodiversity Center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530462"/>
                  </a:ext>
                </a:extLst>
              </a:tr>
              <a:tr h="778011">
                <a:tc>
                  <a:txBody>
                    <a:bodyPr/>
                    <a:lstStyle/>
                    <a:p>
                      <a:pPr algn="l"/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NGÀY 4 (12/7)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Trải</a:t>
                      </a:r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4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nghiệm</a:t>
                      </a:r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4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tại</a:t>
                      </a:r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4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Efteling</a:t>
                      </a:r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Park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666512"/>
                  </a:ext>
                </a:extLst>
              </a:tr>
              <a:tr h="738276">
                <a:tc>
                  <a:txBody>
                    <a:bodyPr/>
                    <a:lstStyle/>
                    <a:p>
                      <a:pPr algn="l"/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NGÀY 5 (13/7)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Tham</a:t>
                      </a:r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4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quan</a:t>
                      </a:r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Leiden University, Amsterdam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234639"/>
                  </a:ext>
                </a:extLst>
              </a:tr>
              <a:tr h="778011">
                <a:tc>
                  <a:txBody>
                    <a:bodyPr/>
                    <a:lstStyle/>
                    <a:p>
                      <a:pPr algn="l"/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NGÀY 6 (14/7)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Tham</a:t>
                      </a:r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4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dự</a:t>
                      </a:r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4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cuộc</a:t>
                      </a:r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4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thi</a:t>
                      </a:r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4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tại</a:t>
                      </a:r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Leonardo Royal Hotel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070897"/>
                  </a:ext>
                </a:extLst>
              </a:tr>
              <a:tr h="778011">
                <a:tc>
                  <a:txBody>
                    <a:bodyPr/>
                    <a:lstStyle/>
                    <a:p>
                      <a:pPr algn="l"/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NGÀY 7 (15/7)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Tham</a:t>
                      </a:r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4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gia</a:t>
                      </a:r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4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lễ</a:t>
                      </a:r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4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trao</a:t>
                      </a:r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4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giải</a:t>
                      </a:r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4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tại</a:t>
                      </a:r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World Forum Center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493221"/>
                  </a:ext>
                </a:extLst>
              </a:tr>
              <a:tr h="778011">
                <a:tc>
                  <a:txBody>
                    <a:bodyPr/>
                    <a:lstStyle/>
                    <a:p>
                      <a:pPr algn="l"/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NGÀY 8 (16/7)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4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Tới</a:t>
                      </a:r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Brussels </a:t>
                      </a:r>
                      <a:r>
                        <a:rPr lang="en-US" sz="4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tham</a:t>
                      </a:r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4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quan</a:t>
                      </a:r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4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Atomium</a:t>
                      </a:r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. </a:t>
                      </a:r>
                      <a:r>
                        <a:rPr lang="en-US" sz="4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Nghỉ</a:t>
                      </a:r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4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đêm</a:t>
                      </a:r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4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tại</a:t>
                      </a:r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Paris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236124"/>
                  </a:ext>
                </a:extLst>
              </a:tr>
              <a:tr h="778011">
                <a:tc>
                  <a:txBody>
                    <a:bodyPr/>
                    <a:lstStyle/>
                    <a:p>
                      <a:pPr algn="l"/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NGÀY 9 (17/7)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Tham</a:t>
                      </a:r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4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quan</a:t>
                      </a:r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Paris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1987126"/>
                  </a:ext>
                </a:extLst>
              </a:tr>
              <a:tr h="778011">
                <a:tc>
                  <a:txBody>
                    <a:bodyPr/>
                    <a:lstStyle/>
                    <a:p>
                      <a:pPr algn="l"/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NGÀY 10 (18/7)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PARIS – HÀ NỘI/HỒ CHÍ MINH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768794"/>
                  </a:ext>
                </a:extLst>
              </a:tr>
              <a:tr h="778011">
                <a:tc>
                  <a:txBody>
                    <a:bodyPr/>
                    <a:lstStyle/>
                    <a:p>
                      <a:pPr algn="l"/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NGÀY 11 (19/7)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VỀ ĐẾN HÀ NỘI/HỒ CHÍ MINH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62201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9F069D-B7FB-426F-AC71-39852C5C97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6000"/>
          </a:blip>
          <a:stretch>
            <a:fillRect/>
          </a:stretch>
        </p:blipFill>
        <p:spPr>
          <a:xfrm>
            <a:off x="0" y="0"/>
            <a:ext cx="21336000" cy="1066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54C5D5-B41D-4E03-9E46-58E15E4C4526}"/>
              </a:ext>
            </a:extLst>
          </p:cNvPr>
          <p:cNvSpPr txBox="1"/>
          <p:nvPr/>
        </p:nvSpPr>
        <p:spPr>
          <a:xfrm>
            <a:off x="1600200" y="102515"/>
            <a:ext cx="16992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LỊCH TRÌNH THAM QUAN CHO ĐOÀN PHHS</a:t>
            </a:r>
          </a:p>
        </p:txBody>
      </p:sp>
      <p:graphicFrame>
        <p:nvGraphicFramePr>
          <p:cNvPr id="7" name="Table 12">
            <a:extLst>
              <a:ext uri="{FF2B5EF4-FFF2-40B4-BE49-F238E27FC236}">
                <a16:creationId xmlns:a16="http://schemas.microsoft.com/office/drawing/2014/main" id="{DEBEDCB8-DECA-4294-A991-9BAFF40E52AD}"/>
              </a:ext>
            </a:extLst>
          </p:cNvPr>
          <p:cNvGraphicFramePr>
            <a:graphicFrameLocks noGrp="1"/>
          </p:cNvGraphicFramePr>
          <p:nvPr/>
        </p:nvGraphicFramePr>
        <p:xfrm>
          <a:off x="759900" y="1269088"/>
          <a:ext cx="19816200" cy="9296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3200">
                  <a:extLst>
                    <a:ext uri="{9D8B030D-6E8A-4147-A177-3AD203B41FA5}">
                      <a16:colId xmlns:a16="http://schemas.microsoft.com/office/drawing/2014/main" val="2555269832"/>
                    </a:ext>
                  </a:extLst>
                </a:gridCol>
                <a:gridCol w="16383000">
                  <a:extLst>
                    <a:ext uri="{9D8B030D-6E8A-4147-A177-3AD203B41FA5}">
                      <a16:colId xmlns:a16="http://schemas.microsoft.com/office/drawing/2014/main" val="3926639385"/>
                    </a:ext>
                  </a:extLst>
                </a:gridCol>
              </a:tblGrid>
              <a:tr h="778011"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/>
                        <a:t>NGÀY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/>
                        <a:t>NỘI DUNG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695017"/>
                  </a:ext>
                </a:extLst>
              </a:tr>
              <a:tr h="778011">
                <a:tc>
                  <a:txBody>
                    <a:bodyPr/>
                    <a:lstStyle/>
                    <a:p>
                      <a:pPr algn="l"/>
                      <a:r>
                        <a:rPr lang="en-US" sz="4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Ngày</a:t>
                      </a:r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1 (9/7)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HÀ NỘI/HỒ CHÍ MINH – AMSTERDAM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070655"/>
                  </a:ext>
                </a:extLst>
              </a:tr>
              <a:tr h="778011">
                <a:tc>
                  <a:txBody>
                    <a:bodyPr/>
                    <a:lstStyle/>
                    <a:p>
                      <a:pPr algn="l"/>
                      <a:r>
                        <a:rPr lang="en-US" sz="4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Ngày</a:t>
                      </a:r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2 (10/7)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AMSTERDAM – THE HAGUE (~65km)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2599"/>
                  </a:ext>
                </a:extLst>
              </a:tr>
              <a:tr h="778011">
                <a:tc>
                  <a:txBody>
                    <a:bodyPr/>
                    <a:lstStyle/>
                    <a:p>
                      <a:pPr algn="l"/>
                      <a:r>
                        <a:rPr lang="en-US" sz="4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Ngày</a:t>
                      </a:r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3 (11/7)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THE HAGUE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530462"/>
                  </a:ext>
                </a:extLst>
              </a:tr>
              <a:tr h="778011">
                <a:tc>
                  <a:txBody>
                    <a:bodyPr/>
                    <a:lstStyle/>
                    <a:p>
                      <a:pPr algn="l"/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NGÀY 4 (12/7)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THE HAGUE – ROTTERDAM – THE HAGUE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666512"/>
                  </a:ext>
                </a:extLst>
              </a:tr>
              <a:tr h="738276">
                <a:tc>
                  <a:txBody>
                    <a:bodyPr/>
                    <a:lstStyle/>
                    <a:p>
                      <a:pPr algn="l"/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NGÀY 5 (13/7)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THE HAGUE – ZAANSE SCHANS – AMSTERDAM – THE HAGUE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234639"/>
                  </a:ext>
                </a:extLst>
              </a:tr>
              <a:tr h="778011">
                <a:tc>
                  <a:txBody>
                    <a:bodyPr/>
                    <a:lstStyle/>
                    <a:p>
                      <a:pPr algn="l"/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NGÀY 6 (14/7)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THE HAGUE – GIETHOORN – THE HAGUE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070897"/>
                  </a:ext>
                </a:extLst>
              </a:tr>
              <a:tr h="778011">
                <a:tc>
                  <a:txBody>
                    <a:bodyPr/>
                    <a:lstStyle/>
                    <a:p>
                      <a:pPr algn="l"/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NGÀY 7 (15/7)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THE HAGUE (</a:t>
                      </a:r>
                      <a:r>
                        <a:rPr lang="en-US" sz="4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tự</a:t>
                      </a:r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do </a:t>
                      </a:r>
                      <a:r>
                        <a:rPr lang="en-US" sz="4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tham</a:t>
                      </a:r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4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quan</a:t>
                      </a:r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4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và</a:t>
                      </a:r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4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tham</a:t>
                      </a:r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4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dự</a:t>
                      </a:r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4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lễ</a:t>
                      </a:r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4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trao</a:t>
                      </a:r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4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giải</a:t>
                      </a:r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4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tại</a:t>
                      </a:r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World Forum Center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493221"/>
                  </a:ext>
                </a:extLst>
              </a:tr>
              <a:tr h="778011">
                <a:tc>
                  <a:txBody>
                    <a:bodyPr/>
                    <a:lstStyle/>
                    <a:p>
                      <a:pPr algn="l"/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NGÀY 8 (16/7)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THE HAGUE – BRUSSELS – PARIS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236124"/>
                  </a:ext>
                </a:extLst>
              </a:tr>
              <a:tr h="778011">
                <a:tc>
                  <a:txBody>
                    <a:bodyPr/>
                    <a:lstStyle/>
                    <a:p>
                      <a:pPr algn="l"/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NGÀY 9 (17/7)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PARIS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1987126"/>
                  </a:ext>
                </a:extLst>
              </a:tr>
              <a:tr h="778011">
                <a:tc>
                  <a:txBody>
                    <a:bodyPr/>
                    <a:lstStyle/>
                    <a:p>
                      <a:pPr algn="l"/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NGÀY 10 (18/7)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PARIS – HÀ NỘI/HỒ CHÍ MINH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768794"/>
                  </a:ext>
                </a:extLst>
              </a:tr>
              <a:tr h="778011">
                <a:tc>
                  <a:txBody>
                    <a:bodyPr/>
                    <a:lstStyle/>
                    <a:p>
                      <a:pPr algn="l"/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NGÀY 11 (19/7)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VỀ ĐẾN HÀ NỘI/HỒ CHÍ MINH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622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0284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HE HAGUE, NETHERLANDS: Tourist attractions &amp; things to do in the city of  Peace and Justice!">
            <a:extLst>
              <a:ext uri="{FF2B5EF4-FFF2-40B4-BE49-F238E27FC236}">
                <a16:creationId xmlns:a16="http://schemas.microsoft.com/office/drawing/2014/main" id="{4BEB55CD-19C8-4BD0-9090-F54109A99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336000" cy="106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HAGUE, NETHERLANDS: Tourist attractions &amp; things to do in the city of  Peace and Justice!">
            <a:extLst>
              <a:ext uri="{FF2B5EF4-FFF2-40B4-BE49-F238E27FC236}">
                <a16:creationId xmlns:a16="http://schemas.microsoft.com/office/drawing/2014/main" id="{6CA78B7C-6C4F-413E-B54B-EBE44E516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2400"/>
            <a:ext cx="21336000" cy="1066800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392AA2-0364-482A-8434-FC4D8F392B3A}"/>
              </a:ext>
            </a:extLst>
          </p:cNvPr>
          <p:cNvSpPr txBox="1"/>
          <p:nvPr/>
        </p:nvSpPr>
        <p:spPr>
          <a:xfrm>
            <a:off x="4648200" y="609600"/>
            <a:ext cx="1303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 ĐIỂM THAM QUAN TẠI THE HAGUE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B0AAC8-31BA-4DB8-B69D-603CF27A7894}"/>
              </a:ext>
            </a:extLst>
          </p:cNvPr>
          <p:cNvSpPr txBox="1"/>
          <p:nvPr/>
        </p:nvSpPr>
        <p:spPr>
          <a:xfrm>
            <a:off x="-479319" y="6075950"/>
            <a:ext cx="7391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phức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Binnenhof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99EF15-1950-483B-AAAA-756E0435E86D}"/>
              </a:ext>
            </a:extLst>
          </p:cNvPr>
          <p:cNvSpPr txBox="1"/>
          <p:nvPr/>
        </p:nvSpPr>
        <p:spPr>
          <a:xfrm>
            <a:off x="8483197" y="6036309"/>
            <a:ext cx="4724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3000" b="1" i="0" dirty="0">
                <a:effectLst/>
                <a:latin typeface="+mj-lt"/>
              </a:rPr>
              <a:t>Cung điện Noordeinde</a:t>
            </a:r>
            <a:endParaRPr lang="vi-VN" sz="3000" b="0" i="0" dirty="0">
              <a:effectLst/>
              <a:latin typeface="+mj-lt"/>
            </a:endParaRPr>
          </a:p>
          <a:p>
            <a:endParaRPr lang="en-US" sz="3000" dirty="0">
              <a:latin typeface="+mj-lt"/>
            </a:endParaRPr>
          </a:p>
        </p:txBody>
      </p:sp>
      <p:pic>
        <p:nvPicPr>
          <p:cNvPr id="1028" name="Picture 4" descr="Noordeinde Palace (Paleis Noordeinde), The Hague | Tickets &amp; Tours - 2024">
            <a:extLst>
              <a:ext uri="{FF2B5EF4-FFF2-40B4-BE49-F238E27FC236}">
                <a16:creationId xmlns:a16="http://schemas.microsoft.com/office/drawing/2014/main" id="{D45F8E07-BE21-4AC0-A4D2-5AA33350D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8463" y="1924711"/>
            <a:ext cx="5705209" cy="40671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Bus with solid fill">
            <a:extLst>
              <a:ext uri="{FF2B5EF4-FFF2-40B4-BE49-F238E27FC236}">
                <a16:creationId xmlns:a16="http://schemas.microsoft.com/office/drawing/2014/main" id="{AAA5A6F9-ADC0-43E2-A976-E013D2D00F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44315" y="3958299"/>
            <a:ext cx="1467664" cy="1095150"/>
          </a:xfrm>
          <a:prstGeom prst="rect">
            <a:avLst/>
          </a:prstGeom>
        </p:spPr>
      </p:pic>
      <p:pic>
        <p:nvPicPr>
          <p:cNvPr id="12" name="Graphic 11" descr="Bus with solid fill">
            <a:extLst>
              <a:ext uri="{FF2B5EF4-FFF2-40B4-BE49-F238E27FC236}">
                <a16:creationId xmlns:a16="http://schemas.microsoft.com/office/drawing/2014/main" id="{7A2E5EAA-D7A0-440C-8A77-B9666916A0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706193" y="3664004"/>
            <a:ext cx="1467664" cy="1095150"/>
          </a:xfrm>
          <a:prstGeom prst="rect">
            <a:avLst/>
          </a:prstGeom>
        </p:spPr>
      </p:pic>
      <p:pic>
        <p:nvPicPr>
          <p:cNvPr id="1030" name="Picture 6" descr="Moot court in the Peace Palace, The Hague - Embassy of the North Sea">
            <a:extLst>
              <a:ext uri="{FF2B5EF4-FFF2-40B4-BE49-F238E27FC236}">
                <a16:creationId xmlns:a16="http://schemas.microsoft.com/office/drawing/2014/main" id="{B51D8B22-65E5-4A25-83F3-392889025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6537" y="1864543"/>
            <a:ext cx="5705209" cy="40671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C7175E-F41F-40B4-9429-A3CE993867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980" y="1864543"/>
            <a:ext cx="5889167" cy="40952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8289219-D778-4B54-B96C-3D1646D6C527}"/>
              </a:ext>
            </a:extLst>
          </p:cNvPr>
          <p:cNvSpPr txBox="1"/>
          <p:nvPr/>
        </p:nvSpPr>
        <p:spPr>
          <a:xfrm>
            <a:off x="15876941" y="6075950"/>
            <a:ext cx="4724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Hòa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endParaRPr lang="vi-VN" sz="3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0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EF6607-838D-4236-8B17-E11E6EB81317}"/>
              </a:ext>
            </a:extLst>
          </p:cNvPr>
          <p:cNvSpPr txBox="1"/>
          <p:nvPr/>
        </p:nvSpPr>
        <p:spPr>
          <a:xfrm>
            <a:off x="920518" y="8071164"/>
            <a:ext cx="33750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trải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bờ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biển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Scheveningen 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F694E78-952F-4070-9DA2-23A1FC938E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49864" y="7168141"/>
            <a:ext cx="4133333" cy="30380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AutoShape 8" descr="The Pier | DenHaag.com">
            <a:extLst>
              <a:ext uri="{FF2B5EF4-FFF2-40B4-BE49-F238E27FC236}">
                <a16:creationId xmlns:a16="http://schemas.microsoft.com/office/drawing/2014/main" id="{E5D88951-91E2-4054-9D9A-4B52F682190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515600" y="5181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D6C3301-E60E-4081-B68F-0CE664F47B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06085" y="7137661"/>
            <a:ext cx="5705209" cy="31146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F891BC7-AD8F-4D27-B8AC-094B9B1D64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34181" y="7137661"/>
            <a:ext cx="4962349" cy="31146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Graphic 25" descr="Arrow: Slight curve with solid fill">
            <a:extLst>
              <a:ext uri="{FF2B5EF4-FFF2-40B4-BE49-F238E27FC236}">
                <a16:creationId xmlns:a16="http://schemas.microsoft.com/office/drawing/2014/main" id="{F99B1378-083E-4011-B7C3-45DA5B82E0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526699">
            <a:off x="46964" y="761396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79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s Rotterdam Worth Visiting? Second Largest City of the Netherlands -  Drifter Planet">
            <a:extLst>
              <a:ext uri="{FF2B5EF4-FFF2-40B4-BE49-F238E27FC236}">
                <a16:creationId xmlns:a16="http://schemas.microsoft.com/office/drawing/2014/main" id="{1BD4C302-8A51-4E70-ABDB-B1507F75F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"/>
            <a:ext cx="21336000" cy="1063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otterdam Sehenswürdigkeiten &amp; Tipps – Sebastian Grote | Fotograf">
            <a:extLst>
              <a:ext uri="{FF2B5EF4-FFF2-40B4-BE49-F238E27FC236}">
                <a16:creationId xmlns:a16="http://schemas.microsoft.com/office/drawing/2014/main" id="{85DDB8D3-4280-4BC2-A3CB-D1CA35B10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126" y="-1"/>
            <a:ext cx="21336000" cy="106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178DDF-6A14-49A7-8F84-DC4FAEDC3D4B}"/>
              </a:ext>
            </a:extLst>
          </p:cNvPr>
          <p:cNvSpPr txBox="1"/>
          <p:nvPr/>
        </p:nvSpPr>
        <p:spPr>
          <a:xfrm>
            <a:off x="3730156" y="502418"/>
            <a:ext cx="14401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 ĐIỂM THAM QUAN TẠI ROTTERDAM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D10B6F-8269-4BFB-BC54-1D6A1E80D3A7}"/>
              </a:ext>
            </a:extLst>
          </p:cNvPr>
          <p:cNvSpPr txBox="1"/>
          <p:nvPr/>
        </p:nvSpPr>
        <p:spPr>
          <a:xfrm>
            <a:off x="6477000" y="1988628"/>
            <a:ext cx="15505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HAGUE                   ROTTERDAM</a:t>
            </a:r>
          </a:p>
        </p:txBody>
      </p:sp>
      <p:pic>
        <p:nvPicPr>
          <p:cNvPr id="11" name="Graphic 10" descr="Line arrow: Straight with solid fill">
            <a:extLst>
              <a:ext uri="{FF2B5EF4-FFF2-40B4-BE49-F238E27FC236}">
                <a16:creationId xmlns:a16="http://schemas.microsoft.com/office/drawing/2014/main" id="{041FA9A9-A9A4-4AFB-9672-4D7911D126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9978727" y="2017697"/>
            <a:ext cx="1904658" cy="8959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476F4B-8379-4BE5-8877-48ED82C886EF}"/>
              </a:ext>
            </a:extLst>
          </p:cNvPr>
          <p:cNvSpPr txBox="1"/>
          <p:nvPr/>
        </p:nvSpPr>
        <p:spPr>
          <a:xfrm>
            <a:off x="10087975" y="1798694"/>
            <a:ext cx="168616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~25KM</a:t>
            </a:r>
          </a:p>
        </p:txBody>
      </p:sp>
      <p:pic>
        <p:nvPicPr>
          <p:cNvPr id="3076" name="Picture 4" descr="Erasmusbrug Rotterdam Paint By Number - NumPaints - Paint by numbers">
            <a:extLst>
              <a:ext uri="{FF2B5EF4-FFF2-40B4-BE49-F238E27FC236}">
                <a16:creationId xmlns:a16="http://schemas.microsoft.com/office/drawing/2014/main" id="{F556EE82-EA6A-4B03-A9C7-D082A55E4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90" y="3265190"/>
            <a:ext cx="5566410" cy="42195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hat are Rotterdam's Cube Houses, and Why Visit? | P&amp;O Ferries Blog">
            <a:extLst>
              <a:ext uri="{FF2B5EF4-FFF2-40B4-BE49-F238E27FC236}">
                <a16:creationId xmlns:a16="http://schemas.microsoft.com/office/drawing/2014/main" id="{4C4C2F08-5695-4398-BFBC-21E66B033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883" y="3265191"/>
            <a:ext cx="5957176" cy="42195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onstruction of MVRDV's Market Hall started | ArchDaily">
            <a:extLst>
              <a:ext uri="{FF2B5EF4-FFF2-40B4-BE49-F238E27FC236}">
                <a16:creationId xmlns:a16="http://schemas.microsoft.com/office/drawing/2014/main" id="{B53A0A3D-86B6-423E-8065-4DF5D735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3542" y="3213768"/>
            <a:ext cx="6261468" cy="42195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Graphic 21" descr="Bus with solid fill">
            <a:extLst>
              <a:ext uri="{FF2B5EF4-FFF2-40B4-BE49-F238E27FC236}">
                <a16:creationId xmlns:a16="http://schemas.microsoft.com/office/drawing/2014/main" id="{EC2FC520-D9C8-4A51-8547-689446EFCD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04831" y="4974536"/>
            <a:ext cx="1199620" cy="1095150"/>
          </a:xfrm>
          <a:prstGeom prst="rect">
            <a:avLst/>
          </a:prstGeom>
        </p:spPr>
      </p:pic>
      <p:pic>
        <p:nvPicPr>
          <p:cNvPr id="23" name="Graphic 22" descr="Bus with solid fill">
            <a:extLst>
              <a:ext uri="{FF2B5EF4-FFF2-40B4-BE49-F238E27FC236}">
                <a16:creationId xmlns:a16="http://schemas.microsoft.com/office/drawing/2014/main" id="{6A63E977-7A14-441D-AAA3-23E23D976B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436490" y="4827403"/>
            <a:ext cx="1199620" cy="10951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315C02-C73B-4C1A-8CB7-DB31E6135463}"/>
              </a:ext>
            </a:extLst>
          </p:cNvPr>
          <p:cNvSpPr txBox="1"/>
          <p:nvPr/>
        </p:nvSpPr>
        <p:spPr>
          <a:xfrm>
            <a:off x="762000" y="7584545"/>
            <a:ext cx="4114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Erasmusbrug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62DC4D-197F-48D6-935B-77A174BCE548}"/>
              </a:ext>
            </a:extLst>
          </p:cNvPr>
          <p:cNvSpPr txBox="1"/>
          <p:nvPr/>
        </p:nvSpPr>
        <p:spPr>
          <a:xfrm>
            <a:off x="8139824" y="7584545"/>
            <a:ext cx="4114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Cube Houses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0E4609-85DD-4D3A-A6D8-A2D20B955DD8}"/>
              </a:ext>
            </a:extLst>
          </p:cNvPr>
          <p:cNvSpPr txBox="1"/>
          <p:nvPr/>
        </p:nvSpPr>
        <p:spPr>
          <a:xfrm>
            <a:off x="15517648" y="7484766"/>
            <a:ext cx="4114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Hall</a:t>
            </a:r>
          </a:p>
        </p:txBody>
      </p:sp>
    </p:spTree>
    <p:extLst>
      <p:ext uri="{BB962C8B-B14F-4D97-AF65-F5344CB8AC3E}">
        <p14:creationId xmlns:p14="http://schemas.microsoft.com/office/powerpoint/2010/main" val="3582194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Zaanse Schans: Windmills, Clogs &amp; Cheese! – California Globetrotter">
            <a:extLst>
              <a:ext uri="{FF2B5EF4-FFF2-40B4-BE49-F238E27FC236}">
                <a16:creationId xmlns:a16="http://schemas.microsoft.com/office/drawing/2014/main" id="{F7D8AAA0-A020-454A-A78E-6FD6224D7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2" y="-18483"/>
            <a:ext cx="21318583" cy="106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471E62-98B7-45C2-A6F4-375C7FEB3667}"/>
              </a:ext>
            </a:extLst>
          </p:cNvPr>
          <p:cNvSpPr txBox="1"/>
          <p:nvPr/>
        </p:nvSpPr>
        <p:spPr>
          <a:xfrm>
            <a:off x="838200" y="4890660"/>
            <a:ext cx="15505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HAGUE                   ZAANSE SCHANS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839D2A-085B-46B8-A62F-D0A0C2C1CC01}"/>
              </a:ext>
            </a:extLst>
          </p:cNvPr>
          <p:cNvSpPr txBox="1"/>
          <p:nvPr/>
        </p:nvSpPr>
        <p:spPr>
          <a:xfrm>
            <a:off x="4258357" y="4703058"/>
            <a:ext cx="146766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~75km</a:t>
            </a:r>
          </a:p>
        </p:txBody>
      </p:sp>
      <p:pic>
        <p:nvPicPr>
          <p:cNvPr id="9" name="Graphic 8" descr="Line arrow: Straight with solid fill">
            <a:extLst>
              <a:ext uri="{FF2B5EF4-FFF2-40B4-BE49-F238E27FC236}">
                <a16:creationId xmlns:a16="http://schemas.microsoft.com/office/drawing/2014/main" id="{33FDF002-AC7C-479B-95F3-699778A18B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4251826" y="4949165"/>
            <a:ext cx="1904658" cy="6493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2F22EF-8CCA-450F-99BA-7AA90A3C53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4267200"/>
            <a:ext cx="2209800" cy="707886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2873617-66DB-4BF4-B200-529574594A72}"/>
              </a:ext>
            </a:extLst>
          </p:cNvPr>
          <p:cNvSpPr/>
          <p:nvPr/>
        </p:nvSpPr>
        <p:spPr>
          <a:xfrm>
            <a:off x="114300" y="5842208"/>
            <a:ext cx="13411200" cy="4014525"/>
          </a:xfrm>
          <a:prstGeom prst="roundRect">
            <a:avLst/>
          </a:prstGeom>
          <a:solidFill>
            <a:schemeClr val="accent5">
              <a:lumMod val="40000"/>
              <a:lumOff val="60000"/>
              <a:alpha val="59000"/>
            </a:schemeClr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F44C7E-EDD2-41B2-9B4A-3A7C88A70B5C}"/>
              </a:ext>
            </a:extLst>
          </p:cNvPr>
          <p:cNvSpPr txBox="1"/>
          <p:nvPr/>
        </p:nvSpPr>
        <p:spPr>
          <a:xfrm>
            <a:off x="73299" y="6285753"/>
            <a:ext cx="14597019" cy="3170099"/>
          </a:xfrm>
          <a:prstGeom prst="rect">
            <a:avLst/>
          </a:prstGeom>
          <a:noFill/>
          <a:effectLst>
            <a:outerShdw blurRad="50800" dist="12700" dir="5400000" algn="ctr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4000" b="1" i="1" dirty="0" err="1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4000" b="1" i="1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4000" b="1" i="1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nghề</a:t>
            </a:r>
            <a:r>
              <a:rPr lang="en-US" sz="4000" b="1" i="1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4000" b="1" i="1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guốc</a:t>
            </a:r>
            <a:r>
              <a:rPr lang="en-US" sz="4000" b="1" i="1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gỗ</a:t>
            </a:r>
            <a:r>
              <a:rPr lang="en-US" sz="4000" b="1" i="1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sz="4000" b="1" i="1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4000" b="1" i="1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4000" b="1" i="1" dirty="0" err="1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4000" b="1" i="1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endParaRPr lang="en-US" sz="4000" b="1" i="1" dirty="0">
              <a:solidFill>
                <a:srgbClr val="BF3C0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b="1" i="1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4000" b="1" i="1" dirty="0" err="1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4000" b="1" i="1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4000" b="1" i="1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4000" b="1" i="1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</a:t>
            </a:r>
            <a:r>
              <a:rPr lang="en-US" sz="4000" b="1" i="1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4000" b="1" i="1" dirty="0" err="1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4000" b="1" i="1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4000" b="1" i="1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4000" b="1" i="1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4000" b="1" i="1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4000" b="1" i="1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4000" b="1" i="1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phomai</a:t>
            </a:r>
            <a:endParaRPr lang="en-US" sz="4000" b="1" i="1" dirty="0">
              <a:solidFill>
                <a:srgbClr val="BF3C0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4000" b="1" i="1" dirty="0" err="1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4000" b="1" i="1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4000" b="1" i="1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4000" b="1" i="1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sz="4000" b="1" i="1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yên</a:t>
            </a:r>
            <a:r>
              <a:rPr lang="en-US" sz="4000" b="1" i="1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000" b="1" i="1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4000" b="1" i="1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lang="en-US" sz="4000" b="1" i="1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4000" b="1" i="1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lành</a:t>
            </a:r>
            <a:r>
              <a:rPr lang="en-US" sz="4000" b="1" i="1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4000" b="1" i="1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4000" b="1" i="1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4000" b="1" i="1" dirty="0" err="1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4000" b="1" i="1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cối</a:t>
            </a:r>
            <a:r>
              <a:rPr lang="en-US" sz="4000" b="1" i="1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xay</a:t>
            </a:r>
            <a:r>
              <a:rPr lang="en-US" sz="4000" b="1" i="1" dirty="0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BF3C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gió</a:t>
            </a:r>
            <a:endParaRPr lang="en-US" sz="4000" b="1" i="1" dirty="0">
              <a:solidFill>
                <a:srgbClr val="BF3C0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164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644</TotalTime>
  <Words>1380</Words>
  <Application>Microsoft Office PowerPoint</Application>
  <PresentationFormat>Custom</PresentationFormat>
  <Paragraphs>217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Saira ExtraCondensed</vt:lpstr>
      <vt:lpstr>Wingdings</vt:lpstr>
      <vt:lpstr>Arial</vt:lpstr>
      <vt:lpstr>Tahoma</vt:lpstr>
      <vt:lpstr>Calibri Light</vt:lpstr>
      <vt:lpstr>Times New Roman</vt:lpstr>
      <vt:lpstr>Calibri</vt:lpstr>
      <vt:lpstr>Bukhari Script Bold</vt:lpstr>
      <vt:lpstr>Darker Grotesque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Mùa Hè đến rồi!</dc:title>
  <dc:creator>User</dc:creator>
  <cp:lastModifiedBy>Admin</cp:lastModifiedBy>
  <cp:revision>56</cp:revision>
  <dcterms:created xsi:type="dcterms:W3CDTF">2006-08-16T00:00:00Z</dcterms:created>
  <dcterms:modified xsi:type="dcterms:W3CDTF">2024-04-06T15:09:26Z</dcterms:modified>
  <dc:identifier>DAF_3Yj5P3o</dc:identifier>
</cp:coreProperties>
</file>